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mp3" ContentType="audio/unknown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notesSlides/notesSlide5.xml" ContentType="application/vnd.openxmlformats-officedocument.presentationml.notesSl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notesSlides/notesSlide6.xml" ContentType="application/vnd.openxmlformats-officedocument.presentationml.notesSl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359" r:id="rId2"/>
    <p:sldId id="342" r:id="rId3"/>
    <p:sldId id="322" r:id="rId4"/>
    <p:sldId id="382" r:id="rId5"/>
    <p:sldId id="321" r:id="rId6"/>
    <p:sldId id="378" r:id="rId7"/>
    <p:sldId id="387" r:id="rId8"/>
    <p:sldId id="381" r:id="rId9"/>
    <p:sldId id="357" r:id="rId10"/>
    <p:sldId id="383" r:id="rId11"/>
    <p:sldId id="320" r:id="rId12"/>
    <p:sldId id="391" r:id="rId13"/>
    <p:sldId id="318" r:id="rId14"/>
  </p:sldIdLst>
  <p:sldSz cx="9144000" cy="5143500" type="screen16x9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2121"/>
    <a:srgbClr val="565757"/>
    <a:srgbClr val="779789"/>
    <a:srgbClr val="3B4761"/>
    <a:srgbClr val="D78668"/>
    <a:srgbClr val="D88769"/>
    <a:srgbClr val="F0F0F0"/>
    <a:srgbClr val="497193"/>
    <a:srgbClr val="005697"/>
    <a:srgbClr val="FF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 autoAdjust="0"/>
    <p:restoredTop sz="94660" autoAdjust="0"/>
  </p:normalViewPr>
  <p:slideViewPr>
    <p:cSldViewPr>
      <p:cViewPr>
        <p:scale>
          <a:sx n="112" d="100"/>
          <a:sy n="112" d="100"/>
        </p:scale>
        <p:origin x="-976" y="-400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34" Type="http://schemas.microsoft.com/office/2015/10/relationships/revisionInfo" Target="revisionInfo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handoutMaster" Target="handoutMasters/handoutMaster1.xml"/><Relationship Id="rId17" Type="http://schemas.openxmlformats.org/officeDocument/2006/relationships/printerSettings" Target="printerSettings/printerSettings1.bin"/><Relationship Id="rId18" Type="http://schemas.openxmlformats.org/officeDocument/2006/relationships/tags" Target="tags/tag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pPr/>
              <a:t>17/6/27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pPr/>
              <a:t>17/6/27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1682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3472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797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34939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971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54937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38935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17/6/27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pPr/>
              <a:t>17/6/27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Relationship Id="rId7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pPr/>
              <a:t>17/6/27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="" xmlns:a16="http://schemas.microsoft.com/office/drawing/2014/main" id="{3DE20241-1FB4-4D33-B9C1-4CB2694C0452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55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1.xml"/><Relationship Id="rId6" Type="http://schemas.openxmlformats.org/officeDocument/2006/relationships/image" Target="../media/image2.png"/><Relationship Id="rId7" Type="http://schemas.openxmlformats.org/officeDocument/2006/relationships/image" Target="../media/image3.png"/><Relationship Id="rId8" Type="http://schemas.openxmlformats.org/officeDocument/2006/relationships/image" Target="../media/image4.png"/><Relationship Id="rId1" Type="http://schemas.openxmlformats.org/officeDocument/2006/relationships/themeOverride" Target="../theme/themeOverride1.xml"/><Relationship Id="rId2" Type="http://schemas.microsoft.com/office/2007/relationships/media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4" Type="http://schemas.openxmlformats.org/officeDocument/2006/relationships/image" Target="../media/image5.png"/><Relationship Id="rId1" Type="http://schemas.openxmlformats.org/officeDocument/2006/relationships/themeOverride" Target="../theme/themeOverride11.x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jpeg"/><Relationship Id="rId5" Type="http://schemas.openxmlformats.org/officeDocument/2006/relationships/image" Target="../media/image11.png"/><Relationship Id="rId1" Type="http://schemas.openxmlformats.org/officeDocument/2006/relationships/themeOverride" Target="../theme/themeOverride12.xml"/><Relationship Id="rId2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1" Type="http://schemas.openxmlformats.org/officeDocument/2006/relationships/themeOverride" Target="../theme/themeOverride13.xml"/><Relationship Id="rId2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3.png"/><Relationship Id="rId1" Type="http://schemas.openxmlformats.org/officeDocument/2006/relationships/themeOverride" Target="../theme/themeOverride2.xml"/><Relationship Id="rId2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5.png"/><Relationship Id="rId1" Type="http://schemas.openxmlformats.org/officeDocument/2006/relationships/themeOverride" Target="../theme/themeOverride3.x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5.png"/><Relationship Id="rId1" Type="http://schemas.openxmlformats.org/officeDocument/2006/relationships/themeOverride" Target="../theme/themeOverride5.xml"/><Relationship Id="rId2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image" Target="../media/image8.jpeg"/><Relationship Id="rId1" Type="http://schemas.openxmlformats.org/officeDocument/2006/relationships/themeOverride" Target="../theme/themeOverride6.xml"/><Relationship Id="rId2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5.png"/><Relationship Id="rId1" Type="http://schemas.openxmlformats.org/officeDocument/2006/relationships/themeOverride" Target="../theme/themeOverride9.xml"/><Relationship Id="rId2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震撼呐喊节奏空旷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 cstate="print"/>
          <a:stretch>
            <a:fillRect/>
          </a:stretch>
        </p:blipFill>
        <p:spPr>
          <a:xfrm>
            <a:off x="9410700" y="-609600"/>
            <a:ext cx="609600" cy="6096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="" xmlns:a16="http://schemas.microsoft.com/office/drawing/2014/main" id="{8BB6B6C5-F644-428F-9ED1-1B0D5AFE90E6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576" y="67019"/>
            <a:ext cx="4352802" cy="3351238"/>
          </a:xfrm>
          <a:prstGeom prst="rect">
            <a:avLst/>
          </a:prstGeom>
        </p:spPr>
      </p:pic>
      <p:sp>
        <p:nvSpPr>
          <p:cNvPr id="11" name="TextBox 7">
            <a:extLst>
              <a:ext uri="{FF2B5EF4-FFF2-40B4-BE49-F238E27FC236}">
                <a16:creationId xmlns="" xmlns:a16="http://schemas.microsoft.com/office/drawing/2014/main" id="{994BBF90-6AC0-41DA-A0EC-9EB995FB45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1472" y="2160628"/>
            <a:ext cx="5622719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zh-CN" altLang="en-US" sz="36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社交新模式“一日情侣”</a:t>
            </a:r>
            <a:endParaRPr lang="zh-CN" altLang="en-US" sz="36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="" xmlns:a16="http://schemas.microsoft.com/office/drawing/2014/main" id="{B3DBC7B5-3EB5-45E1-AA5B-07B7C509EE14}"/>
              </a:ext>
            </a:extLst>
          </p:cNvPr>
          <p:cNvSpPr/>
          <p:nvPr/>
        </p:nvSpPr>
        <p:spPr>
          <a:xfrm>
            <a:off x="1214414" y="1285866"/>
            <a:ext cx="223664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800" spc="300" dirty="0" smtClean="0">
                <a:solidFill>
                  <a:srgbClr val="C00000"/>
                </a:solidFill>
                <a:latin typeface="Agency FB" panose="020B0503020202020204" pitchFamily="34" charset="0"/>
                <a:cs typeface="+mn-ea"/>
                <a:sym typeface="+mn-lt"/>
              </a:rPr>
              <a:t>区块链</a:t>
            </a:r>
            <a:endParaRPr lang="zh-CN" altLang="en-US" sz="4800" spc="300" dirty="0">
              <a:solidFill>
                <a:srgbClr val="C00000"/>
              </a:solidFill>
              <a:latin typeface="Agency FB" panose="020B0503020202020204" pitchFamily="34" charset="0"/>
              <a:cs typeface="+mn-ea"/>
              <a:sym typeface="+mn-lt"/>
            </a:endParaRPr>
          </a:p>
        </p:txBody>
      </p:sp>
      <p:pic>
        <p:nvPicPr>
          <p:cNvPr id="14" name="Picture 2">
            <a:extLst>
              <a:ext uri="{FF2B5EF4-FFF2-40B4-BE49-F238E27FC236}">
                <a16:creationId xmlns="" xmlns:a16="http://schemas.microsoft.com/office/drawing/2014/main" id="{81FF181C-E3ED-4C1D-8D82-D5F5EE31C0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flipV="1">
            <a:off x="-2124744" y="3104842"/>
            <a:ext cx="4394601" cy="341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07800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3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Scale>
                                      <p:cBhvr>
                                        <p:cTn id="34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3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36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37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20000" numSld="999" showWhenStopped="0">
                <p:cTn id="38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6"/>
                </p:tgtEl>
              </p:cMediaNode>
            </p:audio>
          </p:childTnLst>
        </p:cTn>
      </p:par>
    </p:tnLst>
    <p:bldLst>
      <p:bldP spid="11" grpId="0"/>
      <p:bldP spid="11" grpId="1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3127793" y="998781"/>
            <a:ext cx="2889694" cy="2609876"/>
            <a:chOff x="4170389" y="1247951"/>
            <a:chExt cx="3852925" cy="3479835"/>
          </a:xfrm>
        </p:grpSpPr>
        <p:sp>
          <p:nvSpPr>
            <p:cNvPr id="27" name="Freeform: Shape 164"/>
            <p:cNvSpPr>
              <a:spLocks/>
            </p:cNvSpPr>
            <p:nvPr/>
          </p:nvSpPr>
          <p:spPr bwMode="auto">
            <a:xfrm>
              <a:off x="4170390" y="1247951"/>
              <a:ext cx="2269049" cy="1658964"/>
            </a:xfrm>
            <a:custGeom>
              <a:avLst/>
              <a:gdLst/>
              <a:ahLst/>
              <a:cxnLst>
                <a:cxn ang="0">
                  <a:pos x="317" y="733"/>
                </a:cxn>
                <a:cxn ang="0">
                  <a:pos x="355" y="702"/>
                </a:cxn>
                <a:cxn ang="0">
                  <a:pos x="355" y="700"/>
                </a:cxn>
                <a:cxn ang="0">
                  <a:pos x="336" y="666"/>
                </a:cxn>
                <a:cxn ang="0">
                  <a:pos x="326" y="642"/>
                </a:cxn>
                <a:cxn ang="0">
                  <a:pos x="324" y="629"/>
                </a:cxn>
                <a:cxn ang="0">
                  <a:pos x="410" y="563"/>
                </a:cxn>
                <a:cxn ang="0">
                  <a:pos x="500" y="593"/>
                </a:cxn>
                <a:cxn ang="0">
                  <a:pos x="506" y="634"/>
                </a:cxn>
                <a:cxn ang="0">
                  <a:pos x="480" y="684"/>
                </a:cxn>
                <a:cxn ang="0">
                  <a:pos x="473" y="705"/>
                </a:cxn>
                <a:cxn ang="0">
                  <a:pos x="476" y="718"/>
                </a:cxn>
                <a:cxn ang="0">
                  <a:pos x="503" y="734"/>
                </a:cxn>
                <a:cxn ang="0">
                  <a:pos x="852" y="728"/>
                </a:cxn>
                <a:cxn ang="0">
                  <a:pos x="852" y="728"/>
                </a:cxn>
                <a:cxn ang="0">
                  <a:pos x="852" y="728"/>
                </a:cxn>
                <a:cxn ang="0">
                  <a:pos x="844" y="617"/>
                </a:cxn>
                <a:cxn ang="0">
                  <a:pos x="841" y="492"/>
                </a:cxn>
                <a:cxn ang="0">
                  <a:pos x="849" y="446"/>
                </a:cxn>
                <a:cxn ang="0">
                  <a:pos x="872" y="432"/>
                </a:cxn>
                <a:cxn ang="0">
                  <a:pos x="874" y="432"/>
                </a:cxn>
                <a:cxn ang="0">
                  <a:pos x="908" y="449"/>
                </a:cxn>
                <a:cxn ang="0">
                  <a:pos x="959" y="467"/>
                </a:cxn>
                <a:cxn ang="0">
                  <a:pos x="1001" y="441"/>
                </a:cxn>
                <a:cxn ang="0">
                  <a:pos x="994" y="307"/>
                </a:cxn>
                <a:cxn ang="0">
                  <a:pos x="947" y="283"/>
                </a:cxn>
                <a:cxn ang="0">
                  <a:pos x="934" y="286"/>
                </a:cxn>
                <a:cxn ang="0">
                  <a:pos x="895" y="308"/>
                </a:cxn>
                <a:cxn ang="0">
                  <a:pos x="876" y="314"/>
                </a:cxn>
                <a:cxn ang="0">
                  <a:pos x="860" y="311"/>
                </a:cxn>
                <a:cxn ang="0">
                  <a:pos x="839" y="277"/>
                </a:cxn>
                <a:cxn ang="0">
                  <a:pos x="853" y="0"/>
                </a:cxn>
                <a:cxn ang="0">
                  <a:pos x="0" y="730"/>
                </a:cxn>
              </a:cxnLst>
              <a:rect l="0" t="0" r="r" b="b"/>
              <a:pathLst>
                <a:path w="1015" h="742">
                  <a:moveTo>
                    <a:pt x="275" y="737"/>
                  </a:moveTo>
                  <a:cubicBezTo>
                    <a:pt x="290" y="736"/>
                    <a:pt x="305" y="735"/>
                    <a:pt x="317" y="733"/>
                  </a:cubicBezTo>
                  <a:cubicBezTo>
                    <a:pt x="323" y="731"/>
                    <a:pt x="343" y="728"/>
                    <a:pt x="351" y="718"/>
                  </a:cubicBezTo>
                  <a:cubicBezTo>
                    <a:pt x="355" y="713"/>
                    <a:pt x="355" y="707"/>
                    <a:pt x="355" y="702"/>
                  </a:cubicBezTo>
                  <a:cubicBezTo>
                    <a:pt x="355" y="701"/>
                    <a:pt x="355" y="701"/>
                    <a:pt x="355" y="701"/>
                  </a:cubicBezTo>
                  <a:cubicBezTo>
                    <a:pt x="355" y="701"/>
                    <a:pt x="355" y="701"/>
                    <a:pt x="355" y="700"/>
                  </a:cubicBezTo>
                  <a:cubicBezTo>
                    <a:pt x="355" y="693"/>
                    <a:pt x="352" y="687"/>
                    <a:pt x="349" y="682"/>
                  </a:cubicBezTo>
                  <a:cubicBezTo>
                    <a:pt x="345" y="675"/>
                    <a:pt x="340" y="671"/>
                    <a:pt x="336" y="666"/>
                  </a:cubicBezTo>
                  <a:cubicBezTo>
                    <a:pt x="333" y="660"/>
                    <a:pt x="329" y="654"/>
                    <a:pt x="326" y="644"/>
                  </a:cubicBezTo>
                  <a:cubicBezTo>
                    <a:pt x="326" y="643"/>
                    <a:pt x="326" y="642"/>
                    <a:pt x="326" y="642"/>
                  </a:cubicBezTo>
                  <a:cubicBezTo>
                    <a:pt x="325" y="638"/>
                    <a:pt x="324" y="634"/>
                    <a:pt x="324" y="630"/>
                  </a:cubicBezTo>
                  <a:cubicBezTo>
                    <a:pt x="324" y="630"/>
                    <a:pt x="324" y="630"/>
                    <a:pt x="324" y="629"/>
                  </a:cubicBezTo>
                  <a:cubicBezTo>
                    <a:pt x="324" y="611"/>
                    <a:pt x="332" y="595"/>
                    <a:pt x="347" y="583"/>
                  </a:cubicBezTo>
                  <a:cubicBezTo>
                    <a:pt x="362" y="571"/>
                    <a:pt x="384" y="563"/>
                    <a:pt x="410" y="563"/>
                  </a:cubicBezTo>
                  <a:cubicBezTo>
                    <a:pt x="438" y="563"/>
                    <a:pt x="464" y="567"/>
                    <a:pt x="481" y="576"/>
                  </a:cubicBezTo>
                  <a:cubicBezTo>
                    <a:pt x="490" y="581"/>
                    <a:pt x="496" y="586"/>
                    <a:pt x="500" y="593"/>
                  </a:cubicBezTo>
                  <a:cubicBezTo>
                    <a:pt x="504" y="600"/>
                    <a:pt x="507" y="608"/>
                    <a:pt x="507" y="618"/>
                  </a:cubicBezTo>
                  <a:cubicBezTo>
                    <a:pt x="508" y="623"/>
                    <a:pt x="507" y="628"/>
                    <a:pt x="506" y="634"/>
                  </a:cubicBezTo>
                  <a:cubicBezTo>
                    <a:pt x="502" y="651"/>
                    <a:pt x="496" y="661"/>
                    <a:pt x="490" y="670"/>
                  </a:cubicBezTo>
                  <a:cubicBezTo>
                    <a:pt x="486" y="674"/>
                    <a:pt x="483" y="679"/>
                    <a:pt x="480" y="684"/>
                  </a:cubicBezTo>
                  <a:cubicBezTo>
                    <a:pt x="476" y="689"/>
                    <a:pt x="473" y="696"/>
                    <a:pt x="473" y="704"/>
                  </a:cubicBezTo>
                  <a:cubicBezTo>
                    <a:pt x="473" y="704"/>
                    <a:pt x="473" y="704"/>
                    <a:pt x="473" y="705"/>
                  </a:cubicBezTo>
                  <a:cubicBezTo>
                    <a:pt x="473" y="705"/>
                    <a:pt x="473" y="705"/>
                    <a:pt x="473" y="705"/>
                  </a:cubicBezTo>
                  <a:cubicBezTo>
                    <a:pt x="473" y="709"/>
                    <a:pt x="474" y="714"/>
                    <a:pt x="476" y="718"/>
                  </a:cubicBezTo>
                  <a:cubicBezTo>
                    <a:pt x="478" y="724"/>
                    <a:pt x="483" y="727"/>
                    <a:pt x="486" y="729"/>
                  </a:cubicBezTo>
                  <a:cubicBezTo>
                    <a:pt x="493" y="732"/>
                    <a:pt x="498" y="733"/>
                    <a:pt x="503" y="734"/>
                  </a:cubicBezTo>
                  <a:cubicBezTo>
                    <a:pt x="512" y="736"/>
                    <a:pt x="556" y="742"/>
                    <a:pt x="852" y="728"/>
                  </a:cubicBezTo>
                  <a:cubicBezTo>
                    <a:pt x="852" y="728"/>
                    <a:pt x="852" y="728"/>
                    <a:pt x="852" y="728"/>
                  </a:cubicBezTo>
                  <a:cubicBezTo>
                    <a:pt x="851" y="728"/>
                    <a:pt x="851" y="728"/>
                    <a:pt x="850" y="728"/>
                  </a:cubicBezTo>
                  <a:cubicBezTo>
                    <a:pt x="851" y="728"/>
                    <a:pt x="851" y="728"/>
                    <a:pt x="852" y="728"/>
                  </a:cubicBezTo>
                  <a:cubicBezTo>
                    <a:pt x="852" y="727"/>
                    <a:pt x="852" y="727"/>
                    <a:pt x="852" y="727"/>
                  </a:cubicBezTo>
                  <a:cubicBezTo>
                    <a:pt x="852" y="727"/>
                    <a:pt x="852" y="727"/>
                    <a:pt x="852" y="728"/>
                  </a:cubicBezTo>
                  <a:cubicBezTo>
                    <a:pt x="852" y="728"/>
                    <a:pt x="853" y="728"/>
                    <a:pt x="853" y="728"/>
                  </a:cubicBezTo>
                  <a:cubicBezTo>
                    <a:pt x="851" y="703"/>
                    <a:pt x="846" y="648"/>
                    <a:pt x="844" y="617"/>
                  </a:cubicBezTo>
                  <a:cubicBezTo>
                    <a:pt x="842" y="587"/>
                    <a:pt x="841" y="556"/>
                    <a:pt x="840" y="528"/>
                  </a:cubicBezTo>
                  <a:cubicBezTo>
                    <a:pt x="840" y="515"/>
                    <a:pt x="840" y="503"/>
                    <a:pt x="841" y="492"/>
                  </a:cubicBezTo>
                  <a:cubicBezTo>
                    <a:pt x="841" y="481"/>
                    <a:pt x="842" y="471"/>
                    <a:pt x="843" y="463"/>
                  </a:cubicBezTo>
                  <a:cubicBezTo>
                    <a:pt x="845" y="457"/>
                    <a:pt x="846" y="452"/>
                    <a:pt x="849" y="446"/>
                  </a:cubicBezTo>
                  <a:cubicBezTo>
                    <a:pt x="851" y="442"/>
                    <a:pt x="854" y="438"/>
                    <a:pt x="860" y="435"/>
                  </a:cubicBezTo>
                  <a:cubicBezTo>
                    <a:pt x="864" y="434"/>
                    <a:pt x="868" y="432"/>
                    <a:pt x="872" y="432"/>
                  </a:cubicBezTo>
                  <a:cubicBezTo>
                    <a:pt x="873" y="432"/>
                    <a:pt x="873" y="432"/>
                    <a:pt x="873" y="432"/>
                  </a:cubicBezTo>
                  <a:cubicBezTo>
                    <a:pt x="873" y="432"/>
                    <a:pt x="873" y="432"/>
                    <a:pt x="874" y="432"/>
                  </a:cubicBezTo>
                  <a:cubicBezTo>
                    <a:pt x="882" y="432"/>
                    <a:pt x="889" y="436"/>
                    <a:pt x="894" y="439"/>
                  </a:cubicBezTo>
                  <a:cubicBezTo>
                    <a:pt x="899" y="442"/>
                    <a:pt x="903" y="446"/>
                    <a:pt x="908" y="449"/>
                  </a:cubicBezTo>
                  <a:cubicBezTo>
                    <a:pt x="917" y="456"/>
                    <a:pt x="926" y="462"/>
                    <a:pt x="943" y="465"/>
                  </a:cubicBezTo>
                  <a:cubicBezTo>
                    <a:pt x="949" y="466"/>
                    <a:pt x="954" y="467"/>
                    <a:pt x="959" y="467"/>
                  </a:cubicBezTo>
                  <a:cubicBezTo>
                    <a:pt x="970" y="467"/>
                    <a:pt x="978" y="464"/>
                    <a:pt x="985" y="460"/>
                  </a:cubicBezTo>
                  <a:cubicBezTo>
                    <a:pt x="991" y="455"/>
                    <a:pt x="997" y="449"/>
                    <a:pt x="1001" y="441"/>
                  </a:cubicBezTo>
                  <a:cubicBezTo>
                    <a:pt x="1010" y="424"/>
                    <a:pt x="1015" y="398"/>
                    <a:pt x="1014" y="369"/>
                  </a:cubicBezTo>
                  <a:cubicBezTo>
                    <a:pt x="1014" y="344"/>
                    <a:pt x="1006" y="322"/>
                    <a:pt x="994" y="307"/>
                  </a:cubicBezTo>
                  <a:cubicBezTo>
                    <a:pt x="982" y="292"/>
                    <a:pt x="967" y="283"/>
                    <a:pt x="948" y="283"/>
                  </a:cubicBezTo>
                  <a:cubicBezTo>
                    <a:pt x="948" y="283"/>
                    <a:pt x="948" y="283"/>
                    <a:pt x="947" y="283"/>
                  </a:cubicBezTo>
                  <a:cubicBezTo>
                    <a:pt x="944" y="284"/>
                    <a:pt x="940" y="284"/>
                    <a:pt x="936" y="285"/>
                  </a:cubicBezTo>
                  <a:cubicBezTo>
                    <a:pt x="935" y="285"/>
                    <a:pt x="935" y="286"/>
                    <a:pt x="934" y="286"/>
                  </a:cubicBezTo>
                  <a:cubicBezTo>
                    <a:pt x="924" y="289"/>
                    <a:pt x="917" y="292"/>
                    <a:pt x="912" y="296"/>
                  </a:cubicBezTo>
                  <a:cubicBezTo>
                    <a:pt x="906" y="300"/>
                    <a:pt x="902" y="304"/>
                    <a:pt x="895" y="308"/>
                  </a:cubicBezTo>
                  <a:cubicBezTo>
                    <a:pt x="890" y="311"/>
                    <a:pt x="884" y="314"/>
                    <a:pt x="877" y="314"/>
                  </a:cubicBezTo>
                  <a:cubicBezTo>
                    <a:pt x="877" y="314"/>
                    <a:pt x="877" y="314"/>
                    <a:pt x="876" y="314"/>
                  </a:cubicBezTo>
                  <a:cubicBezTo>
                    <a:pt x="876" y="314"/>
                    <a:pt x="876" y="314"/>
                    <a:pt x="876" y="314"/>
                  </a:cubicBezTo>
                  <a:cubicBezTo>
                    <a:pt x="871" y="314"/>
                    <a:pt x="865" y="313"/>
                    <a:pt x="860" y="311"/>
                  </a:cubicBezTo>
                  <a:cubicBezTo>
                    <a:pt x="853" y="307"/>
                    <a:pt x="848" y="301"/>
                    <a:pt x="845" y="295"/>
                  </a:cubicBezTo>
                  <a:cubicBezTo>
                    <a:pt x="842" y="290"/>
                    <a:pt x="841" y="284"/>
                    <a:pt x="839" y="277"/>
                  </a:cubicBezTo>
                  <a:cubicBezTo>
                    <a:pt x="837" y="265"/>
                    <a:pt x="835" y="251"/>
                    <a:pt x="836" y="235"/>
                  </a:cubicBezTo>
                  <a:cubicBezTo>
                    <a:pt x="839" y="140"/>
                    <a:pt x="848" y="41"/>
                    <a:pt x="853" y="0"/>
                  </a:cubicBezTo>
                  <a:cubicBezTo>
                    <a:pt x="381" y="4"/>
                    <a:pt x="0" y="326"/>
                    <a:pt x="0" y="722"/>
                  </a:cubicBezTo>
                  <a:cubicBezTo>
                    <a:pt x="0" y="725"/>
                    <a:pt x="0" y="727"/>
                    <a:pt x="0" y="730"/>
                  </a:cubicBezTo>
                  <a:cubicBezTo>
                    <a:pt x="72" y="732"/>
                    <a:pt x="239" y="737"/>
                    <a:pt x="275" y="737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91440" tIns="432000" rIns="91440" bIns="45720" anchor="t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000" b="1" dirty="0" smtClean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01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/>
              </a:r>
              <a:br>
                <a:rPr lang="en-US" altLang="zh-CN" sz="20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</a:br>
              <a:r>
                <a:rPr lang="zh-CN" altLang="en-US" sz="2000" b="1" dirty="0" smtClean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明确主题</a:t>
              </a:r>
              <a:endParaRPr lang="zh-CN" altLang="en-US" sz="2000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8" name="Freeform: Shape 165"/>
            <p:cNvSpPr>
              <a:spLocks/>
            </p:cNvSpPr>
            <p:nvPr/>
          </p:nvSpPr>
          <p:spPr bwMode="auto">
            <a:xfrm>
              <a:off x="6038190" y="1247951"/>
              <a:ext cx="1985124" cy="1989817"/>
            </a:xfrm>
            <a:custGeom>
              <a:avLst/>
              <a:gdLst/>
              <a:ahLst/>
              <a:cxnLst>
                <a:cxn ang="0">
                  <a:pos x="10" y="295"/>
                </a:cxn>
                <a:cxn ang="0">
                  <a:pos x="41" y="314"/>
                </a:cxn>
                <a:cxn ang="0">
                  <a:pos x="42" y="314"/>
                </a:cxn>
                <a:cxn ang="0">
                  <a:pos x="77" y="296"/>
                </a:cxn>
                <a:cxn ang="0">
                  <a:pos x="101" y="285"/>
                </a:cxn>
                <a:cxn ang="0">
                  <a:pos x="113" y="283"/>
                </a:cxn>
                <a:cxn ang="0">
                  <a:pos x="179" y="369"/>
                </a:cxn>
                <a:cxn ang="0">
                  <a:pos x="150" y="460"/>
                </a:cxn>
                <a:cxn ang="0">
                  <a:pos x="108" y="465"/>
                </a:cxn>
                <a:cxn ang="0">
                  <a:pos x="59" y="439"/>
                </a:cxn>
                <a:cxn ang="0">
                  <a:pos x="38" y="432"/>
                </a:cxn>
                <a:cxn ang="0">
                  <a:pos x="25" y="435"/>
                </a:cxn>
                <a:cxn ang="0">
                  <a:pos x="8" y="463"/>
                </a:cxn>
                <a:cxn ang="0">
                  <a:pos x="5" y="528"/>
                </a:cxn>
                <a:cxn ang="0">
                  <a:pos x="18" y="728"/>
                </a:cxn>
                <a:cxn ang="0">
                  <a:pos x="265" y="715"/>
                </a:cxn>
                <a:cxn ang="0">
                  <a:pos x="330" y="718"/>
                </a:cxn>
                <a:cxn ang="0">
                  <a:pos x="358" y="734"/>
                </a:cxn>
                <a:cxn ang="0">
                  <a:pos x="361" y="748"/>
                </a:cxn>
                <a:cxn ang="0">
                  <a:pos x="354" y="769"/>
                </a:cxn>
                <a:cxn ang="0">
                  <a:pos x="328" y="818"/>
                </a:cxn>
                <a:cxn ang="0">
                  <a:pos x="333" y="859"/>
                </a:cxn>
                <a:cxn ang="0">
                  <a:pos x="424" y="889"/>
                </a:cxn>
                <a:cxn ang="0">
                  <a:pos x="510" y="823"/>
                </a:cxn>
                <a:cxn ang="0">
                  <a:pos x="508" y="811"/>
                </a:cxn>
                <a:cxn ang="0">
                  <a:pos x="497" y="787"/>
                </a:cxn>
                <a:cxn ang="0">
                  <a:pos x="479" y="752"/>
                </a:cxn>
                <a:cxn ang="0">
                  <a:pos x="479" y="751"/>
                </a:cxn>
                <a:cxn ang="0">
                  <a:pos x="513" y="717"/>
                </a:cxn>
                <a:cxn ang="0">
                  <a:pos x="888" y="722"/>
                </a:cxn>
                <a:cxn ang="0">
                  <a:pos x="18" y="0"/>
                </a:cxn>
                <a:cxn ang="0">
                  <a:pos x="4" y="277"/>
                </a:cxn>
              </a:cxnLst>
              <a:rect l="0" t="0" r="r" b="b"/>
              <a:pathLst>
                <a:path w="888" h="890">
                  <a:moveTo>
                    <a:pt x="4" y="277"/>
                  </a:moveTo>
                  <a:cubicBezTo>
                    <a:pt x="6" y="284"/>
                    <a:pt x="7" y="290"/>
                    <a:pt x="10" y="295"/>
                  </a:cubicBezTo>
                  <a:cubicBezTo>
                    <a:pt x="13" y="301"/>
                    <a:pt x="18" y="307"/>
                    <a:pt x="25" y="311"/>
                  </a:cubicBezTo>
                  <a:cubicBezTo>
                    <a:pt x="30" y="313"/>
                    <a:pt x="36" y="314"/>
                    <a:pt x="41" y="314"/>
                  </a:cubicBezTo>
                  <a:cubicBezTo>
                    <a:pt x="41" y="314"/>
                    <a:pt x="41" y="314"/>
                    <a:pt x="41" y="314"/>
                  </a:cubicBezTo>
                  <a:cubicBezTo>
                    <a:pt x="42" y="314"/>
                    <a:pt x="42" y="314"/>
                    <a:pt x="42" y="314"/>
                  </a:cubicBezTo>
                  <a:cubicBezTo>
                    <a:pt x="49" y="314"/>
                    <a:pt x="55" y="311"/>
                    <a:pt x="60" y="308"/>
                  </a:cubicBezTo>
                  <a:cubicBezTo>
                    <a:pt x="67" y="304"/>
                    <a:pt x="71" y="300"/>
                    <a:pt x="77" y="296"/>
                  </a:cubicBezTo>
                  <a:cubicBezTo>
                    <a:pt x="82" y="292"/>
                    <a:pt x="89" y="289"/>
                    <a:pt x="99" y="286"/>
                  </a:cubicBezTo>
                  <a:cubicBezTo>
                    <a:pt x="100" y="286"/>
                    <a:pt x="100" y="285"/>
                    <a:pt x="101" y="285"/>
                  </a:cubicBezTo>
                  <a:cubicBezTo>
                    <a:pt x="105" y="284"/>
                    <a:pt x="109" y="284"/>
                    <a:pt x="112" y="283"/>
                  </a:cubicBezTo>
                  <a:cubicBezTo>
                    <a:pt x="113" y="283"/>
                    <a:pt x="113" y="283"/>
                    <a:pt x="113" y="283"/>
                  </a:cubicBezTo>
                  <a:cubicBezTo>
                    <a:pt x="132" y="283"/>
                    <a:pt x="147" y="292"/>
                    <a:pt x="159" y="307"/>
                  </a:cubicBezTo>
                  <a:cubicBezTo>
                    <a:pt x="171" y="322"/>
                    <a:pt x="179" y="344"/>
                    <a:pt x="179" y="369"/>
                  </a:cubicBezTo>
                  <a:cubicBezTo>
                    <a:pt x="180" y="398"/>
                    <a:pt x="175" y="424"/>
                    <a:pt x="166" y="441"/>
                  </a:cubicBezTo>
                  <a:cubicBezTo>
                    <a:pt x="162" y="449"/>
                    <a:pt x="156" y="455"/>
                    <a:pt x="150" y="460"/>
                  </a:cubicBezTo>
                  <a:cubicBezTo>
                    <a:pt x="143" y="464"/>
                    <a:pt x="135" y="467"/>
                    <a:pt x="124" y="467"/>
                  </a:cubicBezTo>
                  <a:cubicBezTo>
                    <a:pt x="119" y="467"/>
                    <a:pt x="114" y="466"/>
                    <a:pt x="108" y="465"/>
                  </a:cubicBezTo>
                  <a:cubicBezTo>
                    <a:pt x="91" y="462"/>
                    <a:pt x="82" y="456"/>
                    <a:pt x="73" y="449"/>
                  </a:cubicBezTo>
                  <a:cubicBezTo>
                    <a:pt x="68" y="446"/>
                    <a:pt x="64" y="442"/>
                    <a:pt x="59" y="439"/>
                  </a:cubicBezTo>
                  <a:cubicBezTo>
                    <a:pt x="54" y="436"/>
                    <a:pt x="47" y="432"/>
                    <a:pt x="39" y="432"/>
                  </a:cubicBezTo>
                  <a:cubicBezTo>
                    <a:pt x="38" y="432"/>
                    <a:pt x="38" y="432"/>
                    <a:pt x="38" y="432"/>
                  </a:cubicBezTo>
                  <a:cubicBezTo>
                    <a:pt x="38" y="432"/>
                    <a:pt x="38" y="432"/>
                    <a:pt x="37" y="432"/>
                  </a:cubicBezTo>
                  <a:cubicBezTo>
                    <a:pt x="33" y="432"/>
                    <a:pt x="29" y="434"/>
                    <a:pt x="25" y="435"/>
                  </a:cubicBezTo>
                  <a:cubicBezTo>
                    <a:pt x="19" y="438"/>
                    <a:pt x="16" y="442"/>
                    <a:pt x="14" y="446"/>
                  </a:cubicBezTo>
                  <a:cubicBezTo>
                    <a:pt x="11" y="452"/>
                    <a:pt x="10" y="457"/>
                    <a:pt x="8" y="463"/>
                  </a:cubicBezTo>
                  <a:cubicBezTo>
                    <a:pt x="7" y="471"/>
                    <a:pt x="6" y="481"/>
                    <a:pt x="6" y="492"/>
                  </a:cubicBezTo>
                  <a:cubicBezTo>
                    <a:pt x="5" y="503"/>
                    <a:pt x="5" y="515"/>
                    <a:pt x="5" y="528"/>
                  </a:cubicBezTo>
                  <a:cubicBezTo>
                    <a:pt x="6" y="556"/>
                    <a:pt x="7" y="587"/>
                    <a:pt x="9" y="617"/>
                  </a:cubicBezTo>
                  <a:cubicBezTo>
                    <a:pt x="11" y="648"/>
                    <a:pt x="16" y="703"/>
                    <a:pt x="18" y="728"/>
                  </a:cubicBezTo>
                  <a:cubicBezTo>
                    <a:pt x="47" y="725"/>
                    <a:pt x="146" y="720"/>
                    <a:pt x="176" y="719"/>
                  </a:cubicBezTo>
                  <a:cubicBezTo>
                    <a:pt x="206" y="717"/>
                    <a:pt x="237" y="715"/>
                    <a:pt x="265" y="715"/>
                  </a:cubicBezTo>
                  <a:cubicBezTo>
                    <a:pt x="278" y="715"/>
                    <a:pt x="290" y="715"/>
                    <a:pt x="301" y="716"/>
                  </a:cubicBezTo>
                  <a:cubicBezTo>
                    <a:pt x="312" y="716"/>
                    <a:pt x="322" y="717"/>
                    <a:pt x="330" y="718"/>
                  </a:cubicBezTo>
                  <a:cubicBezTo>
                    <a:pt x="336" y="719"/>
                    <a:pt x="341" y="720"/>
                    <a:pt x="347" y="724"/>
                  </a:cubicBezTo>
                  <a:cubicBezTo>
                    <a:pt x="351" y="726"/>
                    <a:pt x="355" y="729"/>
                    <a:pt x="358" y="734"/>
                  </a:cubicBezTo>
                  <a:cubicBezTo>
                    <a:pt x="359" y="739"/>
                    <a:pt x="361" y="743"/>
                    <a:pt x="361" y="747"/>
                  </a:cubicBezTo>
                  <a:cubicBezTo>
                    <a:pt x="361" y="747"/>
                    <a:pt x="361" y="748"/>
                    <a:pt x="361" y="748"/>
                  </a:cubicBezTo>
                  <a:cubicBezTo>
                    <a:pt x="361" y="748"/>
                    <a:pt x="361" y="748"/>
                    <a:pt x="361" y="748"/>
                  </a:cubicBezTo>
                  <a:cubicBezTo>
                    <a:pt x="361" y="757"/>
                    <a:pt x="357" y="763"/>
                    <a:pt x="354" y="769"/>
                  </a:cubicBezTo>
                  <a:cubicBezTo>
                    <a:pt x="351" y="774"/>
                    <a:pt x="347" y="778"/>
                    <a:pt x="344" y="782"/>
                  </a:cubicBezTo>
                  <a:cubicBezTo>
                    <a:pt x="337" y="791"/>
                    <a:pt x="331" y="801"/>
                    <a:pt x="328" y="818"/>
                  </a:cubicBezTo>
                  <a:cubicBezTo>
                    <a:pt x="327" y="824"/>
                    <a:pt x="326" y="829"/>
                    <a:pt x="326" y="834"/>
                  </a:cubicBezTo>
                  <a:cubicBezTo>
                    <a:pt x="326" y="845"/>
                    <a:pt x="329" y="853"/>
                    <a:pt x="333" y="859"/>
                  </a:cubicBezTo>
                  <a:cubicBezTo>
                    <a:pt x="338" y="866"/>
                    <a:pt x="344" y="871"/>
                    <a:pt x="352" y="876"/>
                  </a:cubicBezTo>
                  <a:cubicBezTo>
                    <a:pt x="369" y="885"/>
                    <a:pt x="395" y="890"/>
                    <a:pt x="424" y="889"/>
                  </a:cubicBezTo>
                  <a:cubicBezTo>
                    <a:pt x="449" y="889"/>
                    <a:pt x="471" y="881"/>
                    <a:pt x="486" y="869"/>
                  </a:cubicBezTo>
                  <a:cubicBezTo>
                    <a:pt x="501" y="857"/>
                    <a:pt x="510" y="841"/>
                    <a:pt x="510" y="823"/>
                  </a:cubicBezTo>
                  <a:cubicBezTo>
                    <a:pt x="510" y="823"/>
                    <a:pt x="510" y="822"/>
                    <a:pt x="510" y="822"/>
                  </a:cubicBezTo>
                  <a:cubicBezTo>
                    <a:pt x="509" y="818"/>
                    <a:pt x="509" y="815"/>
                    <a:pt x="508" y="811"/>
                  </a:cubicBezTo>
                  <a:cubicBezTo>
                    <a:pt x="508" y="810"/>
                    <a:pt x="507" y="809"/>
                    <a:pt x="507" y="809"/>
                  </a:cubicBezTo>
                  <a:cubicBezTo>
                    <a:pt x="504" y="799"/>
                    <a:pt x="501" y="792"/>
                    <a:pt x="497" y="787"/>
                  </a:cubicBezTo>
                  <a:cubicBezTo>
                    <a:pt x="493" y="781"/>
                    <a:pt x="489" y="777"/>
                    <a:pt x="485" y="770"/>
                  </a:cubicBezTo>
                  <a:cubicBezTo>
                    <a:pt x="482" y="765"/>
                    <a:pt x="479" y="759"/>
                    <a:pt x="479" y="752"/>
                  </a:cubicBezTo>
                  <a:cubicBezTo>
                    <a:pt x="479" y="752"/>
                    <a:pt x="479" y="751"/>
                    <a:pt x="479" y="751"/>
                  </a:cubicBezTo>
                  <a:cubicBezTo>
                    <a:pt x="479" y="751"/>
                    <a:pt x="479" y="751"/>
                    <a:pt x="479" y="751"/>
                  </a:cubicBezTo>
                  <a:cubicBezTo>
                    <a:pt x="479" y="745"/>
                    <a:pt x="480" y="740"/>
                    <a:pt x="482" y="735"/>
                  </a:cubicBezTo>
                  <a:cubicBezTo>
                    <a:pt x="486" y="728"/>
                    <a:pt x="504" y="718"/>
                    <a:pt x="513" y="717"/>
                  </a:cubicBezTo>
                  <a:cubicBezTo>
                    <a:pt x="570" y="708"/>
                    <a:pt x="811" y="719"/>
                    <a:pt x="888" y="724"/>
                  </a:cubicBezTo>
                  <a:cubicBezTo>
                    <a:pt x="888" y="724"/>
                    <a:pt x="888" y="723"/>
                    <a:pt x="888" y="722"/>
                  </a:cubicBezTo>
                  <a:cubicBezTo>
                    <a:pt x="888" y="323"/>
                    <a:pt x="502" y="0"/>
                    <a:pt x="27" y="0"/>
                  </a:cubicBezTo>
                  <a:cubicBezTo>
                    <a:pt x="24" y="0"/>
                    <a:pt x="21" y="0"/>
                    <a:pt x="18" y="0"/>
                  </a:cubicBezTo>
                  <a:cubicBezTo>
                    <a:pt x="13" y="41"/>
                    <a:pt x="4" y="140"/>
                    <a:pt x="1" y="235"/>
                  </a:cubicBezTo>
                  <a:cubicBezTo>
                    <a:pt x="0" y="251"/>
                    <a:pt x="2" y="265"/>
                    <a:pt x="4" y="277"/>
                  </a:cubicBezTo>
                  <a:close/>
                </a:path>
              </a:pathLst>
            </a:custGeom>
            <a:solidFill>
              <a:schemeClr val="accent4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91440" tIns="432000" rIns="91440" bIns="45720" anchor="t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04</a:t>
              </a:r>
              <a:br>
                <a:rPr lang="en-US" altLang="zh-CN" sz="20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</a:br>
              <a:r>
                <a:rPr lang="zh-CN" altLang="en-US" sz="2000" b="1" dirty="0" smtClean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交易所</a:t>
              </a:r>
              <a:endParaRPr lang="zh-CN" altLang="en-US" sz="2000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9" name="Freeform: Shape 166"/>
            <p:cNvSpPr>
              <a:spLocks/>
            </p:cNvSpPr>
            <p:nvPr/>
          </p:nvSpPr>
          <p:spPr bwMode="auto">
            <a:xfrm>
              <a:off x="4170389" y="2508012"/>
              <a:ext cx="1947580" cy="1971046"/>
            </a:xfrm>
            <a:custGeom>
              <a:avLst/>
              <a:gdLst/>
              <a:ahLst/>
              <a:cxnLst>
                <a:cxn ang="0">
                  <a:pos x="860" y="599"/>
                </a:cxn>
                <a:cxn ang="0">
                  <a:pos x="846" y="583"/>
                </a:cxn>
                <a:cxn ang="0">
                  <a:pos x="829" y="580"/>
                </a:cxn>
                <a:cxn ang="0">
                  <a:pos x="829" y="580"/>
                </a:cxn>
                <a:cxn ang="0">
                  <a:pos x="828" y="580"/>
                </a:cxn>
                <a:cxn ang="0">
                  <a:pos x="810" y="586"/>
                </a:cxn>
                <a:cxn ang="0">
                  <a:pos x="794" y="598"/>
                </a:cxn>
                <a:cxn ang="0">
                  <a:pos x="772" y="608"/>
                </a:cxn>
                <a:cxn ang="0">
                  <a:pos x="769" y="609"/>
                </a:cxn>
                <a:cxn ang="0">
                  <a:pos x="758" y="611"/>
                </a:cxn>
                <a:cxn ang="0">
                  <a:pos x="757" y="611"/>
                </a:cxn>
                <a:cxn ang="0">
                  <a:pos x="711" y="587"/>
                </a:cxn>
                <a:cxn ang="0">
                  <a:pos x="691" y="525"/>
                </a:cxn>
                <a:cxn ang="0">
                  <a:pos x="704" y="453"/>
                </a:cxn>
                <a:cxn ang="0">
                  <a:pos x="721" y="434"/>
                </a:cxn>
                <a:cxn ang="0">
                  <a:pos x="746" y="427"/>
                </a:cxn>
                <a:cxn ang="0">
                  <a:pos x="762" y="429"/>
                </a:cxn>
                <a:cxn ang="0">
                  <a:pos x="798" y="445"/>
                </a:cxn>
                <a:cxn ang="0">
                  <a:pos x="812" y="455"/>
                </a:cxn>
                <a:cxn ang="0">
                  <a:pos x="832" y="462"/>
                </a:cxn>
                <a:cxn ang="0">
                  <a:pos x="832" y="462"/>
                </a:cxn>
                <a:cxn ang="0">
                  <a:pos x="833" y="462"/>
                </a:cxn>
                <a:cxn ang="0">
                  <a:pos x="846" y="459"/>
                </a:cxn>
                <a:cxn ang="0">
                  <a:pos x="857" y="448"/>
                </a:cxn>
                <a:cxn ang="0">
                  <a:pos x="862" y="431"/>
                </a:cxn>
                <a:cxn ang="0">
                  <a:pos x="865" y="402"/>
                </a:cxn>
                <a:cxn ang="0">
                  <a:pos x="865" y="366"/>
                </a:cxn>
                <a:cxn ang="0">
                  <a:pos x="862" y="277"/>
                </a:cxn>
                <a:cxn ang="0">
                  <a:pos x="852" y="165"/>
                </a:cxn>
                <a:cxn ang="0">
                  <a:pos x="503" y="171"/>
                </a:cxn>
                <a:cxn ang="0">
                  <a:pos x="486" y="166"/>
                </a:cxn>
                <a:cxn ang="0">
                  <a:pos x="476" y="155"/>
                </a:cxn>
                <a:cxn ang="0">
                  <a:pos x="473" y="142"/>
                </a:cxn>
                <a:cxn ang="0">
                  <a:pos x="473" y="142"/>
                </a:cxn>
                <a:cxn ang="0">
                  <a:pos x="473" y="141"/>
                </a:cxn>
                <a:cxn ang="0">
                  <a:pos x="480" y="121"/>
                </a:cxn>
                <a:cxn ang="0">
                  <a:pos x="490" y="107"/>
                </a:cxn>
                <a:cxn ang="0">
                  <a:pos x="506" y="71"/>
                </a:cxn>
                <a:cxn ang="0">
                  <a:pos x="507" y="55"/>
                </a:cxn>
                <a:cxn ang="0">
                  <a:pos x="500" y="30"/>
                </a:cxn>
                <a:cxn ang="0">
                  <a:pos x="481" y="13"/>
                </a:cxn>
                <a:cxn ang="0">
                  <a:pos x="410" y="0"/>
                </a:cxn>
                <a:cxn ang="0">
                  <a:pos x="347" y="20"/>
                </a:cxn>
                <a:cxn ang="0">
                  <a:pos x="324" y="66"/>
                </a:cxn>
                <a:cxn ang="0">
                  <a:pos x="324" y="67"/>
                </a:cxn>
                <a:cxn ang="0">
                  <a:pos x="326" y="79"/>
                </a:cxn>
                <a:cxn ang="0">
                  <a:pos x="326" y="81"/>
                </a:cxn>
                <a:cxn ang="0">
                  <a:pos x="336" y="103"/>
                </a:cxn>
                <a:cxn ang="0">
                  <a:pos x="349" y="119"/>
                </a:cxn>
                <a:cxn ang="0">
                  <a:pos x="355" y="137"/>
                </a:cxn>
                <a:cxn ang="0">
                  <a:pos x="355" y="138"/>
                </a:cxn>
                <a:cxn ang="0">
                  <a:pos x="355" y="139"/>
                </a:cxn>
                <a:cxn ang="0">
                  <a:pos x="351" y="155"/>
                </a:cxn>
                <a:cxn ang="0">
                  <a:pos x="317" y="170"/>
                </a:cxn>
                <a:cxn ang="0">
                  <a:pos x="275" y="174"/>
                </a:cxn>
                <a:cxn ang="0">
                  <a:pos x="0" y="167"/>
                </a:cxn>
                <a:cxn ang="0">
                  <a:pos x="853" y="882"/>
                </a:cxn>
                <a:cxn ang="0">
                  <a:pos x="869" y="665"/>
                </a:cxn>
                <a:cxn ang="0">
                  <a:pos x="860" y="599"/>
                </a:cxn>
              </a:cxnLst>
              <a:rect l="0" t="0" r="r" b="b"/>
              <a:pathLst>
                <a:path w="871" h="882">
                  <a:moveTo>
                    <a:pt x="860" y="599"/>
                  </a:moveTo>
                  <a:cubicBezTo>
                    <a:pt x="858" y="593"/>
                    <a:pt x="853" y="587"/>
                    <a:pt x="846" y="583"/>
                  </a:cubicBezTo>
                  <a:cubicBezTo>
                    <a:pt x="840" y="581"/>
                    <a:pt x="835" y="580"/>
                    <a:pt x="829" y="580"/>
                  </a:cubicBezTo>
                  <a:cubicBezTo>
                    <a:pt x="829" y="580"/>
                    <a:pt x="829" y="580"/>
                    <a:pt x="829" y="580"/>
                  </a:cubicBezTo>
                  <a:cubicBezTo>
                    <a:pt x="829" y="580"/>
                    <a:pt x="829" y="580"/>
                    <a:pt x="828" y="580"/>
                  </a:cubicBezTo>
                  <a:cubicBezTo>
                    <a:pt x="821" y="580"/>
                    <a:pt x="815" y="583"/>
                    <a:pt x="810" y="586"/>
                  </a:cubicBezTo>
                  <a:cubicBezTo>
                    <a:pt x="803" y="590"/>
                    <a:pt x="799" y="594"/>
                    <a:pt x="794" y="598"/>
                  </a:cubicBezTo>
                  <a:cubicBezTo>
                    <a:pt x="788" y="602"/>
                    <a:pt x="782" y="605"/>
                    <a:pt x="772" y="608"/>
                  </a:cubicBezTo>
                  <a:cubicBezTo>
                    <a:pt x="771" y="608"/>
                    <a:pt x="770" y="609"/>
                    <a:pt x="769" y="609"/>
                  </a:cubicBezTo>
                  <a:cubicBezTo>
                    <a:pt x="766" y="610"/>
                    <a:pt x="762" y="610"/>
                    <a:pt x="758" y="611"/>
                  </a:cubicBezTo>
                  <a:cubicBezTo>
                    <a:pt x="758" y="611"/>
                    <a:pt x="757" y="611"/>
                    <a:pt x="757" y="611"/>
                  </a:cubicBezTo>
                  <a:cubicBezTo>
                    <a:pt x="739" y="611"/>
                    <a:pt x="723" y="602"/>
                    <a:pt x="711" y="587"/>
                  </a:cubicBezTo>
                  <a:cubicBezTo>
                    <a:pt x="699" y="572"/>
                    <a:pt x="691" y="550"/>
                    <a:pt x="691" y="525"/>
                  </a:cubicBezTo>
                  <a:cubicBezTo>
                    <a:pt x="691" y="496"/>
                    <a:pt x="695" y="470"/>
                    <a:pt x="704" y="453"/>
                  </a:cubicBezTo>
                  <a:cubicBezTo>
                    <a:pt x="709" y="445"/>
                    <a:pt x="714" y="439"/>
                    <a:pt x="721" y="434"/>
                  </a:cubicBezTo>
                  <a:cubicBezTo>
                    <a:pt x="727" y="430"/>
                    <a:pt x="735" y="427"/>
                    <a:pt x="746" y="427"/>
                  </a:cubicBezTo>
                  <a:cubicBezTo>
                    <a:pt x="751" y="427"/>
                    <a:pt x="756" y="428"/>
                    <a:pt x="762" y="429"/>
                  </a:cubicBezTo>
                  <a:cubicBezTo>
                    <a:pt x="779" y="432"/>
                    <a:pt x="789" y="438"/>
                    <a:pt x="798" y="445"/>
                  </a:cubicBezTo>
                  <a:cubicBezTo>
                    <a:pt x="802" y="448"/>
                    <a:pt x="807" y="452"/>
                    <a:pt x="812" y="455"/>
                  </a:cubicBezTo>
                  <a:cubicBezTo>
                    <a:pt x="817" y="458"/>
                    <a:pt x="824" y="462"/>
                    <a:pt x="832" y="462"/>
                  </a:cubicBezTo>
                  <a:cubicBezTo>
                    <a:pt x="832" y="462"/>
                    <a:pt x="832" y="462"/>
                    <a:pt x="832" y="462"/>
                  </a:cubicBezTo>
                  <a:cubicBezTo>
                    <a:pt x="833" y="462"/>
                    <a:pt x="833" y="462"/>
                    <a:pt x="833" y="462"/>
                  </a:cubicBezTo>
                  <a:cubicBezTo>
                    <a:pt x="837" y="462"/>
                    <a:pt x="842" y="460"/>
                    <a:pt x="846" y="459"/>
                  </a:cubicBezTo>
                  <a:cubicBezTo>
                    <a:pt x="852" y="456"/>
                    <a:pt x="855" y="452"/>
                    <a:pt x="857" y="448"/>
                  </a:cubicBezTo>
                  <a:cubicBezTo>
                    <a:pt x="860" y="442"/>
                    <a:pt x="861" y="437"/>
                    <a:pt x="862" y="431"/>
                  </a:cubicBezTo>
                  <a:cubicBezTo>
                    <a:pt x="864" y="423"/>
                    <a:pt x="864" y="413"/>
                    <a:pt x="865" y="402"/>
                  </a:cubicBezTo>
                  <a:cubicBezTo>
                    <a:pt x="865" y="391"/>
                    <a:pt x="865" y="379"/>
                    <a:pt x="865" y="366"/>
                  </a:cubicBezTo>
                  <a:cubicBezTo>
                    <a:pt x="865" y="338"/>
                    <a:pt x="863" y="306"/>
                    <a:pt x="862" y="277"/>
                  </a:cubicBezTo>
                  <a:cubicBezTo>
                    <a:pt x="860" y="247"/>
                    <a:pt x="854" y="190"/>
                    <a:pt x="852" y="165"/>
                  </a:cubicBezTo>
                  <a:cubicBezTo>
                    <a:pt x="556" y="179"/>
                    <a:pt x="512" y="173"/>
                    <a:pt x="503" y="171"/>
                  </a:cubicBezTo>
                  <a:cubicBezTo>
                    <a:pt x="498" y="170"/>
                    <a:pt x="493" y="169"/>
                    <a:pt x="486" y="166"/>
                  </a:cubicBezTo>
                  <a:cubicBezTo>
                    <a:pt x="483" y="164"/>
                    <a:pt x="478" y="161"/>
                    <a:pt x="476" y="155"/>
                  </a:cubicBezTo>
                  <a:cubicBezTo>
                    <a:pt x="474" y="151"/>
                    <a:pt x="473" y="146"/>
                    <a:pt x="473" y="142"/>
                  </a:cubicBezTo>
                  <a:cubicBezTo>
                    <a:pt x="473" y="142"/>
                    <a:pt x="473" y="142"/>
                    <a:pt x="473" y="142"/>
                  </a:cubicBezTo>
                  <a:cubicBezTo>
                    <a:pt x="473" y="141"/>
                    <a:pt x="473" y="141"/>
                    <a:pt x="473" y="141"/>
                  </a:cubicBezTo>
                  <a:cubicBezTo>
                    <a:pt x="473" y="133"/>
                    <a:pt x="476" y="126"/>
                    <a:pt x="480" y="121"/>
                  </a:cubicBezTo>
                  <a:cubicBezTo>
                    <a:pt x="483" y="116"/>
                    <a:pt x="486" y="111"/>
                    <a:pt x="490" y="107"/>
                  </a:cubicBezTo>
                  <a:cubicBezTo>
                    <a:pt x="496" y="98"/>
                    <a:pt x="502" y="88"/>
                    <a:pt x="506" y="71"/>
                  </a:cubicBezTo>
                  <a:cubicBezTo>
                    <a:pt x="507" y="65"/>
                    <a:pt x="508" y="60"/>
                    <a:pt x="507" y="55"/>
                  </a:cubicBezTo>
                  <a:cubicBezTo>
                    <a:pt x="507" y="45"/>
                    <a:pt x="504" y="37"/>
                    <a:pt x="500" y="30"/>
                  </a:cubicBezTo>
                  <a:cubicBezTo>
                    <a:pt x="496" y="23"/>
                    <a:pt x="490" y="18"/>
                    <a:pt x="481" y="13"/>
                  </a:cubicBezTo>
                  <a:cubicBezTo>
                    <a:pt x="464" y="4"/>
                    <a:pt x="438" y="0"/>
                    <a:pt x="410" y="0"/>
                  </a:cubicBezTo>
                  <a:cubicBezTo>
                    <a:pt x="384" y="0"/>
                    <a:pt x="362" y="8"/>
                    <a:pt x="347" y="20"/>
                  </a:cubicBezTo>
                  <a:cubicBezTo>
                    <a:pt x="332" y="32"/>
                    <a:pt x="324" y="48"/>
                    <a:pt x="324" y="66"/>
                  </a:cubicBezTo>
                  <a:cubicBezTo>
                    <a:pt x="324" y="67"/>
                    <a:pt x="324" y="67"/>
                    <a:pt x="324" y="67"/>
                  </a:cubicBezTo>
                  <a:cubicBezTo>
                    <a:pt x="324" y="71"/>
                    <a:pt x="325" y="75"/>
                    <a:pt x="326" y="79"/>
                  </a:cubicBezTo>
                  <a:cubicBezTo>
                    <a:pt x="326" y="79"/>
                    <a:pt x="326" y="80"/>
                    <a:pt x="326" y="81"/>
                  </a:cubicBezTo>
                  <a:cubicBezTo>
                    <a:pt x="329" y="91"/>
                    <a:pt x="333" y="97"/>
                    <a:pt x="336" y="103"/>
                  </a:cubicBezTo>
                  <a:cubicBezTo>
                    <a:pt x="340" y="108"/>
                    <a:pt x="345" y="112"/>
                    <a:pt x="349" y="119"/>
                  </a:cubicBezTo>
                  <a:cubicBezTo>
                    <a:pt x="352" y="124"/>
                    <a:pt x="355" y="130"/>
                    <a:pt x="355" y="137"/>
                  </a:cubicBezTo>
                  <a:cubicBezTo>
                    <a:pt x="355" y="138"/>
                    <a:pt x="355" y="138"/>
                    <a:pt x="355" y="138"/>
                  </a:cubicBezTo>
                  <a:cubicBezTo>
                    <a:pt x="355" y="138"/>
                    <a:pt x="355" y="138"/>
                    <a:pt x="355" y="139"/>
                  </a:cubicBezTo>
                  <a:cubicBezTo>
                    <a:pt x="355" y="144"/>
                    <a:pt x="355" y="150"/>
                    <a:pt x="351" y="155"/>
                  </a:cubicBezTo>
                  <a:cubicBezTo>
                    <a:pt x="343" y="165"/>
                    <a:pt x="323" y="168"/>
                    <a:pt x="317" y="170"/>
                  </a:cubicBezTo>
                  <a:cubicBezTo>
                    <a:pt x="305" y="172"/>
                    <a:pt x="290" y="173"/>
                    <a:pt x="275" y="174"/>
                  </a:cubicBezTo>
                  <a:cubicBezTo>
                    <a:pt x="239" y="174"/>
                    <a:pt x="72" y="169"/>
                    <a:pt x="0" y="167"/>
                  </a:cubicBezTo>
                  <a:cubicBezTo>
                    <a:pt x="5" y="560"/>
                    <a:pt x="343" y="873"/>
                    <a:pt x="853" y="882"/>
                  </a:cubicBezTo>
                  <a:cubicBezTo>
                    <a:pt x="856" y="851"/>
                    <a:pt x="867" y="717"/>
                    <a:pt x="869" y="665"/>
                  </a:cubicBezTo>
                  <a:cubicBezTo>
                    <a:pt x="869" y="649"/>
                    <a:pt x="871" y="625"/>
                    <a:pt x="860" y="599"/>
                  </a:cubicBezTo>
                  <a:close/>
                </a:path>
              </a:pathLst>
            </a:custGeom>
            <a:solidFill>
              <a:schemeClr val="accent2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91440" tIns="45720" rIns="91440" bIns="45720" anchor="ctr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0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02</a:t>
              </a:r>
              <a:br>
                <a:rPr lang="en-US" altLang="zh-CN" sz="20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</a:br>
              <a:r>
                <a:rPr lang="zh-CN" altLang="en-US" sz="2000" b="1" dirty="0" smtClean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情侣任务</a:t>
              </a:r>
              <a:endParaRPr lang="zh-CN" altLang="en-US" sz="2000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0" name="Freeform: Shape 167"/>
            <p:cNvSpPr>
              <a:spLocks/>
            </p:cNvSpPr>
            <p:nvPr/>
          </p:nvSpPr>
          <p:spPr bwMode="auto">
            <a:xfrm>
              <a:off x="5716721" y="2831828"/>
              <a:ext cx="2306593" cy="1895958"/>
            </a:xfrm>
            <a:custGeom>
              <a:avLst/>
              <a:gdLst/>
              <a:ahLst/>
              <a:cxnLst>
                <a:cxn ang="0">
                  <a:pos x="626" y="27"/>
                </a:cxn>
                <a:cxn ang="0">
                  <a:pos x="623" y="43"/>
                </a:cxn>
                <a:cxn ang="0">
                  <a:pos x="629" y="62"/>
                </a:cxn>
                <a:cxn ang="0">
                  <a:pos x="651" y="101"/>
                </a:cxn>
                <a:cxn ang="0">
                  <a:pos x="654" y="114"/>
                </a:cxn>
                <a:cxn ang="0">
                  <a:pos x="630" y="161"/>
                </a:cxn>
                <a:cxn ang="0">
                  <a:pos x="496" y="168"/>
                </a:cxn>
                <a:cxn ang="0">
                  <a:pos x="470" y="126"/>
                </a:cxn>
                <a:cxn ang="0">
                  <a:pos x="488" y="74"/>
                </a:cxn>
                <a:cxn ang="0">
                  <a:pos x="505" y="40"/>
                </a:cxn>
                <a:cxn ang="0">
                  <a:pos x="505" y="39"/>
                </a:cxn>
                <a:cxn ang="0">
                  <a:pos x="491" y="16"/>
                </a:cxn>
                <a:cxn ang="0">
                  <a:pos x="445" y="8"/>
                </a:cxn>
                <a:cxn ang="0">
                  <a:pos x="320" y="11"/>
                </a:cxn>
                <a:cxn ang="0">
                  <a:pos x="162" y="20"/>
                </a:cxn>
                <a:cxn ang="0">
                  <a:pos x="161" y="20"/>
                </a:cxn>
                <a:cxn ang="0">
                  <a:pos x="163" y="20"/>
                </a:cxn>
                <a:cxn ang="0">
                  <a:pos x="171" y="132"/>
                </a:cxn>
                <a:cxn ang="0">
                  <a:pos x="174" y="257"/>
                </a:cxn>
                <a:cxn ang="0">
                  <a:pos x="166" y="303"/>
                </a:cxn>
                <a:cxn ang="0">
                  <a:pos x="142" y="317"/>
                </a:cxn>
                <a:cxn ang="0">
                  <a:pos x="141" y="317"/>
                </a:cxn>
                <a:cxn ang="0">
                  <a:pos x="107" y="300"/>
                </a:cxn>
                <a:cxn ang="0">
                  <a:pos x="55" y="282"/>
                </a:cxn>
                <a:cxn ang="0">
                  <a:pos x="13" y="308"/>
                </a:cxn>
                <a:cxn ang="0">
                  <a:pos x="20" y="442"/>
                </a:cxn>
                <a:cxn ang="0">
                  <a:pos x="67" y="466"/>
                </a:cxn>
                <a:cxn ang="0">
                  <a:pos x="81" y="463"/>
                </a:cxn>
                <a:cxn ang="0">
                  <a:pos x="119" y="441"/>
                </a:cxn>
                <a:cxn ang="0">
                  <a:pos x="138" y="435"/>
                </a:cxn>
                <a:cxn ang="0">
                  <a:pos x="155" y="438"/>
                </a:cxn>
                <a:cxn ang="0">
                  <a:pos x="178" y="520"/>
                </a:cxn>
                <a:cxn ang="0">
                  <a:pos x="171" y="737"/>
                </a:cxn>
                <a:cxn ang="0">
                  <a:pos x="381" y="848"/>
                </a:cxn>
                <a:cxn ang="0">
                  <a:pos x="1032" y="16"/>
                </a:cxn>
              </a:cxnLst>
              <a:rect l="0" t="0" r="r" b="b"/>
              <a:pathLst>
                <a:path w="1032" h="848">
                  <a:moveTo>
                    <a:pt x="657" y="9"/>
                  </a:moveTo>
                  <a:cubicBezTo>
                    <a:pt x="648" y="10"/>
                    <a:pt x="630" y="20"/>
                    <a:pt x="626" y="27"/>
                  </a:cubicBezTo>
                  <a:cubicBezTo>
                    <a:pt x="624" y="32"/>
                    <a:pt x="623" y="37"/>
                    <a:pt x="623" y="43"/>
                  </a:cubicBezTo>
                  <a:cubicBezTo>
                    <a:pt x="623" y="43"/>
                    <a:pt x="623" y="43"/>
                    <a:pt x="623" y="43"/>
                  </a:cubicBezTo>
                  <a:cubicBezTo>
                    <a:pt x="623" y="43"/>
                    <a:pt x="623" y="44"/>
                    <a:pt x="623" y="44"/>
                  </a:cubicBezTo>
                  <a:cubicBezTo>
                    <a:pt x="623" y="51"/>
                    <a:pt x="626" y="57"/>
                    <a:pt x="629" y="62"/>
                  </a:cubicBezTo>
                  <a:cubicBezTo>
                    <a:pt x="633" y="69"/>
                    <a:pt x="637" y="73"/>
                    <a:pt x="641" y="79"/>
                  </a:cubicBezTo>
                  <a:cubicBezTo>
                    <a:pt x="645" y="84"/>
                    <a:pt x="648" y="91"/>
                    <a:pt x="651" y="101"/>
                  </a:cubicBezTo>
                  <a:cubicBezTo>
                    <a:pt x="651" y="101"/>
                    <a:pt x="652" y="102"/>
                    <a:pt x="652" y="103"/>
                  </a:cubicBezTo>
                  <a:cubicBezTo>
                    <a:pt x="653" y="107"/>
                    <a:pt x="653" y="110"/>
                    <a:pt x="654" y="114"/>
                  </a:cubicBezTo>
                  <a:cubicBezTo>
                    <a:pt x="654" y="114"/>
                    <a:pt x="654" y="115"/>
                    <a:pt x="654" y="115"/>
                  </a:cubicBezTo>
                  <a:cubicBezTo>
                    <a:pt x="654" y="133"/>
                    <a:pt x="645" y="149"/>
                    <a:pt x="630" y="161"/>
                  </a:cubicBezTo>
                  <a:cubicBezTo>
                    <a:pt x="615" y="173"/>
                    <a:pt x="593" y="181"/>
                    <a:pt x="568" y="181"/>
                  </a:cubicBezTo>
                  <a:cubicBezTo>
                    <a:pt x="539" y="182"/>
                    <a:pt x="513" y="177"/>
                    <a:pt x="496" y="168"/>
                  </a:cubicBezTo>
                  <a:cubicBezTo>
                    <a:pt x="488" y="163"/>
                    <a:pt x="482" y="158"/>
                    <a:pt x="477" y="151"/>
                  </a:cubicBezTo>
                  <a:cubicBezTo>
                    <a:pt x="473" y="145"/>
                    <a:pt x="470" y="137"/>
                    <a:pt x="470" y="126"/>
                  </a:cubicBezTo>
                  <a:cubicBezTo>
                    <a:pt x="470" y="121"/>
                    <a:pt x="471" y="116"/>
                    <a:pt x="472" y="110"/>
                  </a:cubicBezTo>
                  <a:cubicBezTo>
                    <a:pt x="475" y="93"/>
                    <a:pt x="481" y="83"/>
                    <a:pt x="488" y="74"/>
                  </a:cubicBezTo>
                  <a:cubicBezTo>
                    <a:pt x="491" y="70"/>
                    <a:pt x="495" y="66"/>
                    <a:pt x="498" y="61"/>
                  </a:cubicBezTo>
                  <a:cubicBezTo>
                    <a:pt x="501" y="55"/>
                    <a:pt x="505" y="49"/>
                    <a:pt x="505" y="40"/>
                  </a:cubicBezTo>
                  <a:cubicBezTo>
                    <a:pt x="505" y="40"/>
                    <a:pt x="505" y="40"/>
                    <a:pt x="505" y="40"/>
                  </a:cubicBezTo>
                  <a:cubicBezTo>
                    <a:pt x="505" y="40"/>
                    <a:pt x="505" y="39"/>
                    <a:pt x="505" y="39"/>
                  </a:cubicBezTo>
                  <a:cubicBezTo>
                    <a:pt x="505" y="35"/>
                    <a:pt x="503" y="31"/>
                    <a:pt x="502" y="26"/>
                  </a:cubicBezTo>
                  <a:cubicBezTo>
                    <a:pt x="499" y="21"/>
                    <a:pt x="495" y="18"/>
                    <a:pt x="491" y="16"/>
                  </a:cubicBezTo>
                  <a:cubicBezTo>
                    <a:pt x="485" y="12"/>
                    <a:pt x="480" y="11"/>
                    <a:pt x="474" y="10"/>
                  </a:cubicBezTo>
                  <a:cubicBezTo>
                    <a:pt x="466" y="9"/>
                    <a:pt x="456" y="8"/>
                    <a:pt x="445" y="8"/>
                  </a:cubicBezTo>
                  <a:cubicBezTo>
                    <a:pt x="434" y="7"/>
                    <a:pt x="422" y="7"/>
                    <a:pt x="409" y="7"/>
                  </a:cubicBezTo>
                  <a:cubicBezTo>
                    <a:pt x="381" y="7"/>
                    <a:pt x="350" y="9"/>
                    <a:pt x="320" y="11"/>
                  </a:cubicBezTo>
                  <a:cubicBezTo>
                    <a:pt x="290" y="12"/>
                    <a:pt x="191" y="17"/>
                    <a:pt x="162" y="20"/>
                  </a:cubicBezTo>
                  <a:cubicBezTo>
                    <a:pt x="162" y="20"/>
                    <a:pt x="162" y="20"/>
                    <a:pt x="162" y="20"/>
                  </a:cubicBezTo>
                  <a:cubicBezTo>
                    <a:pt x="162" y="20"/>
                    <a:pt x="162" y="20"/>
                    <a:pt x="162" y="20"/>
                  </a:cubicBezTo>
                  <a:cubicBezTo>
                    <a:pt x="162" y="20"/>
                    <a:pt x="161" y="20"/>
                    <a:pt x="161" y="20"/>
                  </a:cubicBezTo>
                  <a:cubicBezTo>
                    <a:pt x="161" y="20"/>
                    <a:pt x="161" y="20"/>
                    <a:pt x="161" y="20"/>
                  </a:cubicBezTo>
                  <a:cubicBezTo>
                    <a:pt x="162" y="20"/>
                    <a:pt x="162" y="20"/>
                    <a:pt x="163" y="20"/>
                  </a:cubicBezTo>
                  <a:cubicBezTo>
                    <a:pt x="162" y="20"/>
                    <a:pt x="162" y="20"/>
                    <a:pt x="161" y="20"/>
                  </a:cubicBezTo>
                  <a:cubicBezTo>
                    <a:pt x="163" y="45"/>
                    <a:pt x="169" y="102"/>
                    <a:pt x="171" y="132"/>
                  </a:cubicBezTo>
                  <a:cubicBezTo>
                    <a:pt x="172" y="161"/>
                    <a:pt x="174" y="193"/>
                    <a:pt x="174" y="221"/>
                  </a:cubicBezTo>
                  <a:cubicBezTo>
                    <a:pt x="174" y="234"/>
                    <a:pt x="174" y="246"/>
                    <a:pt x="174" y="257"/>
                  </a:cubicBezTo>
                  <a:cubicBezTo>
                    <a:pt x="173" y="268"/>
                    <a:pt x="173" y="278"/>
                    <a:pt x="171" y="286"/>
                  </a:cubicBezTo>
                  <a:cubicBezTo>
                    <a:pt x="170" y="292"/>
                    <a:pt x="169" y="297"/>
                    <a:pt x="166" y="303"/>
                  </a:cubicBezTo>
                  <a:cubicBezTo>
                    <a:pt x="164" y="307"/>
                    <a:pt x="161" y="311"/>
                    <a:pt x="155" y="314"/>
                  </a:cubicBezTo>
                  <a:cubicBezTo>
                    <a:pt x="151" y="315"/>
                    <a:pt x="146" y="317"/>
                    <a:pt x="142" y="317"/>
                  </a:cubicBezTo>
                  <a:cubicBezTo>
                    <a:pt x="142" y="317"/>
                    <a:pt x="142" y="317"/>
                    <a:pt x="141" y="317"/>
                  </a:cubicBezTo>
                  <a:cubicBezTo>
                    <a:pt x="141" y="317"/>
                    <a:pt x="141" y="317"/>
                    <a:pt x="141" y="317"/>
                  </a:cubicBezTo>
                  <a:cubicBezTo>
                    <a:pt x="133" y="317"/>
                    <a:pt x="126" y="313"/>
                    <a:pt x="121" y="310"/>
                  </a:cubicBezTo>
                  <a:cubicBezTo>
                    <a:pt x="116" y="307"/>
                    <a:pt x="111" y="303"/>
                    <a:pt x="107" y="300"/>
                  </a:cubicBezTo>
                  <a:cubicBezTo>
                    <a:pt x="98" y="293"/>
                    <a:pt x="88" y="287"/>
                    <a:pt x="71" y="284"/>
                  </a:cubicBezTo>
                  <a:cubicBezTo>
                    <a:pt x="65" y="283"/>
                    <a:pt x="60" y="282"/>
                    <a:pt x="55" y="282"/>
                  </a:cubicBezTo>
                  <a:cubicBezTo>
                    <a:pt x="44" y="282"/>
                    <a:pt x="36" y="285"/>
                    <a:pt x="30" y="289"/>
                  </a:cubicBezTo>
                  <a:cubicBezTo>
                    <a:pt x="23" y="294"/>
                    <a:pt x="18" y="300"/>
                    <a:pt x="13" y="308"/>
                  </a:cubicBezTo>
                  <a:cubicBezTo>
                    <a:pt x="4" y="325"/>
                    <a:pt x="0" y="351"/>
                    <a:pt x="0" y="380"/>
                  </a:cubicBezTo>
                  <a:cubicBezTo>
                    <a:pt x="0" y="405"/>
                    <a:pt x="8" y="427"/>
                    <a:pt x="20" y="442"/>
                  </a:cubicBezTo>
                  <a:cubicBezTo>
                    <a:pt x="32" y="457"/>
                    <a:pt x="48" y="466"/>
                    <a:pt x="66" y="466"/>
                  </a:cubicBezTo>
                  <a:cubicBezTo>
                    <a:pt x="66" y="466"/>
                    <a:pt x="67" y="466"/>
                    <a:pt x="67" y="466"/>
                  </a:cubicBezTo>
                  <a:cubicBezTo>
                    <a:pt x="71" y="465"/>
                    <a:pt x="75" y="465"/>
                    <a:pt x="78" y="464"/>
                  </a:cubicBezTo>
                  <a:cubicBezTo>
                    <a:pt x="79" y="464"/>
                    <a:pt x="80" y="463"/>
                    <a:pt x="81" y="463"/>
                  </a:cubicBezTo>
                  <a:cubicBezTo>
                    <a:pt x="91" y="460"/>
                    <a:pt x="97" y="457"/>
                    <a:pt x="103" y="453"/>
                  </a:cubicBezTo>
                  <a:cubicBezTo>
                    <a:pt x="108" y="449"/>
                    <a:pt x="112" y="445"/>
                    <a:pt x="119" y="441"/>
                  </a:cubicBezTo>
                  <a:cubicBezTo>
                    <a:pt x="124" y="438"/>
                    <a:pt x="130" y="435"/>
                    <a:pt x="137" y="435"/>
                  </a:cubicBezTo>
                  <a:cubicBezTo>
                    <a:pt x="138" y="435"/>
                    <a:pt x="138" y="435"/>
                    <a:pt x="138" y="435"/>
                  </a:cubicBezTo>
                  <a:cubicBezTo>
                    <a:pt x="138" y="435"/>
                    <a:pt x="138" y="435"/>
                    <a:pt x="138" y="435"/>
                  </a:cubicBezTo>
                  <a:cubicBezTo>
                    <a:pt x="144" y="435"/>
                    <a:pt x="149" y="436"/>
                    <a:pt x="155" y="438"/>
                  </a:cubicBezTo>
                  <a:cubicBezTo>
                    <a:pt x="162" y="442"/>
                    <a:pt x="167" y="448"/>
                    <a:pt x="169" y="454"/>
                  </a:cubicBezTo>
                  <a:cubicBezTo>
                    <a:pt x="180" y="480"/>
                    <a:pt x="178" y="504"/>
                    <a:pt x="178" y="520"/>
                  </a:cubicBezTo>
                  <a:cubicBezTo>
                    <a:pt x="176" y="572"/>
                    <a:pt x="165" y="706"/>
                    <a:pt x="162" y="737"/>
                  </a:cubicBezTo>
                  <a:cubicBezTo>
                    <a:pt x="165" y="737"/>
                    <a:pt x="168" y="737"/>
                    <a:pt x="171" y="737"/>
                  </a:cubicBezTo>
                  <a:cubicBezTo>
                    <a:pt x="270" y="738"/>
                    <a:pt x="366" y="723"/>
                    <a:pt x="455" y="697"/>
                  </a:cubicBezTo>
                  <a:cubicBezTo>
                    <a:pt x="441" y="764"/>
                    <a:pt x="381" y="848"/>
                    <a:pt x="381" y="848"/>
                  </a:cubicBezTo>
                  <a:cubicBezTo>
                    <a:pt x="997" y="560"/>
                    <a:pt x="1032" y="148"/>
                    <a:pt x="1032" y="22"/>
                  </a:cubicBezTo>
                  <a:cubicBezTo>
                    <a:pt x="1032" y="20"/>
                    <a:pt x="1032" y="18"/>
                    <a:pt x="1032" y="16"/>
                  </a:cubicBezTo>
                  <a:cubicBezTo>
                    <a:pt x="955" y="11"/>
                    <a:pt x="714" y="0"/>
                    <a:pt x="657" y="9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vert="horz" wrap="square" lIns="91440" tIns="432000" rIns="91440" bIns="45720" anchor="t" anchorCtr="1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2000" b="1" dirty="0" smtClean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03</a:t>
              </a:r>
              <a:r>
                <a:rPr lang="en-US" altLang="zh-CN" sz="20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/>
              </a:r>
              <a:br>
                <a:rPr lang="en-US" altLang="zh-CN" sz="2000" b="1" dirty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</a:br>
              <a:r>
                <a:rPr lang="zh-CN" altLang="en-US" sz="2000" b="1" dirty="0" smtClean="0">
                  <a:solidFill>
                    <a:schemeClr val="bg1"/>
                  </a:solidFill>
                  <a:latin typeface="微软雅黑"/>
                  <a:ea typeface="微软雅黑"/>
                  <a:cs typeface="微软雅黑"/>
                </a:rPr>
                <a:t>奖励</a:t>
              </a:r>
              <a:endParaRPr lang="zh-CN" altLang="en-US" sz="2000" b="1" dirty="0">
                <a:solidFill>
                  <a:schemeClr val="bg1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5" name="Group 168"/>
          <p:cNvGrpSpPr/>
          <p:nvPr/>
        </p:nvGrpSpPr>
        <p:grpSpPr>
          <a:xfrm>
            <a:off x="3733186" y="3667171"/>
            <a:ext cx="1080555" cy="911608"/>
            <a:chOff x="3814763" y="3897313"/>
            <a:chExt cx="974725" cy="822325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8" name="Freeform: Shape 169"/>
            <p:cNvSpPr>
              <a:spLocks/>
            </p:cNvSpPr>
            <p:nvPr/>
          </p:nvSpPr>
          <p:spPr bwMode="auto">
            <a:xfrm>
              <a:off x="3902075" y="3897313"/>
              <a:ext cx="161925" cy="176213"/>
            </a:xfrm>
            <a:custGeom>
              <a:avLst/>
              <a:gdLst/>
              <a:ahLst/>
              <a:cxnLst>
                <a:cxn ang="0">
                  <a:pos x="11" y="76"/>
                </a:cxn>
                <a:cxn ang="0">
                  <a:pos x="54" y="117"/>
                </a:cxn>
                <a:cxn ang="0">
                  <a:pos x="97" y="76"/>
                </a:cxn>
                <a:cxn ang="0">
                  <a:pos x="106" y="57"/>
                </a:cxn>
                <a:cxn ang="0">
                  <a:pos x="100" y="48"/>
                </a:cxn>
                <a:cxn ang="0">
                  <a:pos x="54" y="0"/>
                </a:cxn>
                <a:cxn ang="0">
                  <a:pos x="8" y="48"/>
                </a:cxn>
                <a:cxn ang="0">
                  <a:pos x="1" y="57"/>
                </a:cxn>
                <a:cxn ang="0">
                  <a:pos x="11" y="76"/>
                </a:cxn>
              </a:cxnLst>
              <a:rect l="0" t="0" r="r" b="b"/>
              <a:pathLst>
                <a:path w="107" h="117">
                  <a:moveTo>
                    <a:pt x="11" y="76"/>
                  </a:moveTo>
                  <a:cubicBezTo>
                    <a:pt x="17" y="98"/>
                    <a:pt x="31" y="117"/>
                    <a:pt x="54" y="117"/>
                  </a:cubicBezTo>
                  <a:cubicBezTo>
                    <a:pt x="77" y="117"/>
                    <a:pt x="91" y="97"/>
                    <a:pt x="97" y="76"/>
                  </a:cubicBezTo>
                  <a:cubicBezTo>
                    <a:pt x="103" y="73"/>
                    <a:pt x="107" y="64"/>
                    <a:pt x="106" y="57"/>
                  </a:cubicBezTo>
                  <a:cubicBezTo>
                    <a:pt x="106" y="52"/>
                    <a:pt x="103" y="50"/>
                    <a:pt x="100" y="48"/>
                  </a:cubicBezTo>
                  <a:cubicBezTo>
                    <a:pt x="98" y="21"/>
                    <a:pt x="81" y="0"/>
                    <a:pt x="54" y="0"/>
                  </a:cubicBezTo>
                  <a:cubicBezTo>
                    <a:pt x="27" y="0"/>
                    <a:pt x="10" y="21"/>
                    <a:pt x="8" y="48"/>
                  </a:cubicBezTo>
                  <a:cubicBezTo>
                    <a:pt x="4" y="49"/>
                    <a:pt x="1" y="52"/>
                    <a:pt x="1" y="57"/>
                  </a:cubicBezTo>
                  <a:cubicBezTo>
                    <a:pt x="0" y="64"/>
                    <a:pt x="4" y="74"/>
                    <a:pt x="11" y="7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9" name="Freeform: Shape 170"/>
            <p:cNvSpPr>
              <a:spLocks/>
            </p:cNvSpPr>
            <p:nvPr/>
          </p:nvSpPr>
          <p:spPr bwMode="auto">
            <a:xfrm>
              <a:off x="3814763" y="4044951"/>
              <a:ext cx="531813" cy="673100"/>
            </a:xfrm>
            <a:custGeom>
              <a:avLst/>
              <a:gdLst/>
              <a:ahLst/>
              <a:cxnLst>
                <a:cxn ang="0">
                  <a:pos x="254" y="133"/>
                </a:cxn>
                <a:cxn ang="0">
                  <a:pos x="307" y="80"/>
                </a:cxn>
                <a:cxn ang="0">
                  <a:pos x="349" y="12"/>
                </a:cxn>
                <a:cxn ang="0">
                  <a:pos x="340" y="3"/>
                </a:cxn>
                <a:cxn ang="0">
                  <a:pos x="277" y="53"/>
                </a:cxn>
                <a:cxn ang="0">
                  <a:pos x="248" y="84"/>
                </a:cxn>
                <a:cxn ang="0">
                  <a:pos x="221" y="87"/>
                </a:cxn>
                <a:cxn ang="0">
                  <a:pos x="189" y="48"/>
                </a:cxn>
                <a:cxn ang="0">
                  <a:pos x="185" y="44"/>
                </a:cxn>
                <a:cxn ang="0">
                  <a:pos x="155" y="30"/>
                </a:cxn>
                <a:cxn ang="0">
                  <a:pos x="142" y="26"/>
                </a:cxn>
                <a:cxn ang="0">
                  <a:pos x="123" y="88"/>
                </a:cxn>
                <a:cxn ang="0">
                  <a:pos x="123" y="38"/>
                </a:cxn>
                <a:cxn ang="0">
                  <a:pos x="108" y="30"/>
                </a:cxn>
                <a:cxn ang="0">
                  <a:pos x="105" y="50"/>
                </a:cxn>
                <a:cxn ang="0">
                  <a:pos x="81" y="26"/>
                </a:cxn>
                <a:cxn ang="0">
                  <a:pos x="81" y="26"/>
                </a:cxn>
                <a:cxn ang="0">
                  <a:pos x="30" y="46"/>
                </a:cxn>
                <a:cxn ang="0">
                  <a:pos x="5" y="221"/>
                </a:cxn>
                <a:cxn ang="0">
                  <a:pos x="42" y="224"/>
                </a:cxn>
                <a:cxn ang="0">
                  <a:pos x="51" y="90"/>
                </a:cxn>
                <a:cxn ang="0">
                  <a:pos x="52" y="211"/>
                </a:cxn>
                <a:cxn ang="0">
                  <a:pos x="53" y="419"/>
                </a:cxn>
                <a:cxn ang="0">
                  <a:pos x="79" y="445"/>
                </a:cxn>
                <a:cxn ang="0">
                  <a:pos x="105" y="419"/>
                </a:cxn>
                <a:cxn ang="0">
                  <a:pos x="118" y="246"/>
                </a:cxn>
                <a:cxn ang="0">
                  <a:pos x="144" y="445"/>
                </a:cxn>
                <a:cxn ang="0">
                  <a:pos x="144" y="445"/>
                </a:cxn>
                <a:cxn ang="0">
                  <a:pos x="170" y="225"/>
                </a:cxn>
                <a:cxn ang="0">
                  <a:pos x="171" y="90"/>
                </a:cxn>
                <a:cxn ang="0">
                  <a:pos x="171" y="90"/>
                </a:cxn>
                <a:cxn ang="0">
                  <a:pos x="203" y="126"/>
                </a:cxn>
                <a:cxn ang="0">
                  <a:pos x="217" y="139"/>
                </a:cxn>
                <a:cxn ang="0">
                  <a:pos x="225" y="143"/>
                </a:cxn>
                <a:cxn ang="0">
                  <a:pos x="231" y="144"/>
                </a:cxn>
                <a:cxn ang="0">
                  <a:pos x="245" y="140"/>
                </a:cxn>
              </a:cxnLst>
              <a:rect l="0" t="0" r="r" b="b"/>
              <a:pathLst>
                <a:path w="351" h="445">
                  <a:moveTo>
                    <a:pt x="245" y="140"/>
                  </a:moveTo>
                  <a:cubicBezTo>
                    <a:pt x="248" y="138"/>
                    <a:pt x="251" y="136"/>
                    <a:pt x="254" y="133"/>
                  </a:cubicBezTo>
                  <a:cubicBezTo>
                    <a:pt x="259" y="129"/>
                    <a:pt x="265" y="124"/>
                    <a:pt x="271" y="118"/>
                  </a:cubicBezTo>
                  <a:cubicBezTo>
                    <a:pt x="288" y="101"/>
                    <a:pt x="307" y="80"/>
                    <a:pt x="307" y="80"/>
                  </a:cubicBezTo>
                  <a:cubicBezTo>
                    <a:pt x="314" y="72"/>
                    <a:pt x="314" y="60"/>
                    <a:pt x="306" y="53"/>
                  </a:cubicBezTo>
                  <a:cubicBezTo>
                    <a:pt x="349" y="12"/>
                    <a:pt x="349" y="12"/>
                    <a:pt x="349" y="12"/>
                  </a:cubicBezTo>
                  <a:cubicBezTo>
                    <a:pt x="351" y="9"/>
                    <a:pt x="351" y="5"/>
                    <a:pt x="349" y="3"/>
                  </a:cubicBezTo>
                  <a:cubicBezTo>
                    <a:pt x="346" y="1"/>
                    <a:pt x="343" y="0"/>
                    <a:pt x="340" y="3"/>
                  </a:cubicBezTo>
                  <a:cubicBezTo>
                    <a:pt x="295" y="47"/>
                    <a:pt x="295" y="47"/>
                    <a:pt x="295" y="47"/>
                  </a:cubicBezTo>
                  <a:cubicBezTo>
                    <a:pt x="289" y="46"/>
                    <a:pt x="282" y="48"/>
                    <a:pt x="277" y="53"/>
                  </a:cubicBezTo>
                  <a:cubicBezTo>
                    <a:pt x="277" y="54"/>
                    <a:pt x="277" y="54"/>
                    <a:pt x="277" y="54"/>
                  </a:cubicBezTo>
                  <a:cubicBezTo>
                    <a:pt x="274" y="57"/>
                    <a:pt x="261" y="71"/>
                    <a:pt x="248" y="84"/>
                  </a:cubicBezTo>
                  <a:cubicBezTo>
                    <a:pt x="243" y="90"/>
                    <a:pt x="237" y="95"/>
                    <a:pt x="232" y="99"/>
                  </a:cubicBezTo>
                  <a:cubicBezTo>
                    <a:pt x="229" y="96"/>
                    <a:pt x="225" y="91"/>
                    <a:pt x="221" y="87"/>
                  </a:cubicBezTo>
                  <a:cubicBezTo>
                    <a:pt x="213" y="77"/>
                    <a:pt x="204" y="67"/>
                    <a:pt x="197" y="58"/>
                  </a:cubicBezTo>
                  <a:cubicBezTo>
                    <a:pt x="194" y="54"/>
                    <a:pt x="191" y="51"/>
                    <a:pt x="189" y="48"/>
                  </a:cubicBezTo>
                  <a:cubicBezTo>
                    <a:pt x="188" y="47"/>
                    <a:pt x="187" y="46"/>
                    <a:pt x="186" y="45"/>
                  </a:cubicBezTo>
                  <a:cubicBezTo>
                    <a:pt x="186" y="44"/>
                    <a:pt x="185" y="44"/>
                    <a:pt x="185" y="44"/>
                  </a:cubicBezTo>
                  <a:cubicBezTo>
                    <a:pt x="185" y="43"/>
                    <a:pt x="184" y="43"/>
                    <a:pt x="184" y="42"/>
                  </a:cubicBezTo>
                  <a:cubicBezTo>
                    <a:pt x="182" y="39"/>
                    <a:pt x="175" y="35"/>
                    <a:pt x="155" y="30"/>
                  </a:cubicBezTo>
                  <a:cubicBezTo>
                    <a:pt x="150" y="28"/>
                    <a:pt x="146" y="27"/>
                    <a:pt x="142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36"/>
                    <a:pt x="137" y="59"/>
                    <a:pt x="123" y="88"/>
                  </a:cubicBezTo>
                  <a:cubicBezTo>
                    <a:pt x="121" y="69"/>
                    <a:pt x="118" y="52"/>
                    <a:pt x="117" y="50"/>
                  </a:cubicBezTo>
                  <a:cubicBezTo>
                    <a:pt x="123" y="38"/>
                    <a:pt x="123" y="38"/>
                    <a:pt x="123" y="38"/>
                  </a:cubicBezTo>
                  <a:cubicBezTo>
                    <a:pt x="114" y="30"/>
                    <a:pt x="114" y="30"/>
                    <a:pt x="114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0" y="38"/>
                    <a:pt x="100" y="38"/>
                    <a:pt x="100" y="38"/>
                  </a:cubicBezTo>
                  <a:cubicBezTo>
                    <a:pt x="105" y="50"/>
                    <a:pt x="105" y="50"/>
                    <a:pt x="105" y="50"/>
                  </a:cubicBezTo>
                  <a:cubicBezTo>
                    <a:pt x="105" y="52"/>
                    <a:pt x="102" y="69"/>
                    <a:pt x="99" y="88"/>
                  </a:cubicBezTo>
                  <a:cubicBezTo>
                    <a:pt x="86" y="59"/>
                    <a:pt x="82" y="36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81" y="26"/>
                    <a:pt x="81" y="26"/>
                    <a:pt x="81" y="26"/>
                  </a:cubicBezTo>
                  <a:cubicBezTo>
                    <a:pt x="77" y="27"/>
                    <a:pt x="73" y="28"/>
                    <a:pt x="70" y="30"/>
                  </a:cubicBezTo>
                  <a:cubicBezTo>
                    <a:pt x="57" y="34"/>
                    <a:pt x="40" y="40"/>
                    <a:pt x="30" y="46"/>
                  </a:cubicBezTo>
                  <a:cubicBezTo>
                    <a:pt x="25" y="51"/>
                    <a:pt x="8" y="75"/>
                    <a:pt x="2" y="152"/>
                  </a:cubicBezTo>
                  <a:cubicBezTo>
                    <a:pt x="0" y="175"/>
                    <a:pt x="5" y="221"/>
                    <a:pt x="5" y="221"/>
                  </a:cubicBezTo>
                  <a:cubicBezTo>
                    <a:pt x="8" y="234"/>
                    <a:pt x="9" y="244"/>
                    <a:pt x="22" y="245"/>
                  </a:cubicBezTo>
                  <a:cubicBezTo>
                    <a:pt x="36" y="245"/>
                    <a:pt x="42" y="235"/>
                    <a:pt x="42" y="224"/>
                  </a:cubicBezTo>
                  <a:cubicBezTo>
                    <a:pt x="42" y="224"/>
                    <a:pt x="38" y="186"/>
                    <a:pt x="40" y="154"/>
                  </a:cubicBezTo>
                  <a:cubicBezTo>
                    <a:pt x="41" y="128"/>
                    <a:pt x="48" y="91"/>
                    <a:pt x="51" y="90"/>
                  </a:cubicBezTo>
                  <a:cubicBezTo>
                    <a:pt x="52" y="90"/>
                    <a:pt x="52" y="90"/>
                    <a:pt x="52" y="90"/>
                  </a:cubicBezTo>
                  <a:cubicBezTo>
                    <a:pt x="52" y="211"/>
                    <a:pt x="52" y="211"/>
                    <a:pt x="52" y="211"/>
                  </a:cubicBezTo>
                  <a:cubicBezTo>
                    <a:pt x="52" y="216"/>
                    <a:pt x="52" y="221"/>
                    <a:pt x="53" y="225"/>
                  </a:cubicBezTo>
                  <a:cubicBezTo>
                    <a:pt x="53" y="419"/>
                    <a:pt x="53" y="419"/>
                    <a:pt x="53" y="419"/>
                  </a:cubicBezTo>
                  <a:cubicBezTo>
                    <a:pt x="53" y="433"/>
                    <a:pt x="65" y="445"/>
                    <a:pt x="79" y="445"/>
                  </a:cubicBezTo>
                  <a:cubicBezTo>
                    <a:pt x="79" y="445"/>
                    <a:pt x="79" y="445"/>
                    <a:pt x="79" y="445"/>
                  </a:cubicBezTo>
                  <a:cubicBezTo>
                    <a:pt x="79" y="445"/>
                    <a:pt x="79" y="445"/>
                    <a:pt x="79" y="445"/>
                  </a:cubicBezTo>
                  <a:cubicBezTo>
                    <a:pt x="93" y="445"/>
                    <a:pt x="105" y="433"/>
                    <a:pt x="105" y="419"/>
                  </a:cubicBezTo>
                  <a:cubicBezTo>
                    <a:pt x="105" y="246"/>
                    <a:pt x="105" y="246"/>
                    <a:pt x="105" y="246"/>
                  </a:cubicBezTo>
                  <a:cubicBezTo>
                    <a:pt x="118" y="246"/>
                    <a:pt x="118" y="246"/>
                    <a:pt x="118" y="246"/>
                  </a:cubicBezTo>
                  <a:cubicBezTo>
                    <a:pt x="118" y="419"/>
                    <a:pt x="118" y="419"/>
                    <a:pt x="118" y="419"/>
                  </a:cubicBezTo>
                  <a:cubicBezTo>
                    <a:pt x="118" y="433"/>
                    <a:pt x="129" y="445"/>
                    <a:pt x="144" y="445"/>
                  </a:cubicBezTo>
                  <a:cubicBezTo>
                    <a:pt x="144" y="445"/>
                    <a:pt x="144" y="445"/>
                    <a:pt x="144" y="445"/>
                  </a:cubicBezTo>
                  <a:cubicBezTo>
                    <a:pt x="144" y="445"/>
                    <a:pt x="144" y="445"/>
                    <a:pt x="144" y="445"/>
                  </a:cubicBezTo>
                  <a:cubicBezTo>
                    <a:pt x="158" y="445"/>
                    <a:pt x="170" y="433"/>
                    <a:pt x="170" y="419"/>
                  </a:cubicBezTo>
                  <a:cubicBezTo>
                    <a:pt x="170" y="225"/>
                    <a:pt x="170" y="225"/>
                    <a:pt x="170" y="225"/>
                  </a:cubicBezTo>
                  <a:cubicBezTo>
                    <a:pt x="171" y="221"/>
                    <a:pt x="171" y="216"/>
                    <a:pt x="171" y="211"/>
                  </a:cubicBezTo>
                  <a:cubicBezTo>
                    <a:pt x="171" y="90"/>
                    <a:pt x="171" y="90"/>
                    <a:pt x="171" y="90"/>
                  </a:cubicBezTo>
                  <a:cubicBezTo>
                    <a:pt x="171" y="90"/>
                    <a:pt x="171" y="90"/>
                    <a:pt x="171" y="90"/>
                  </a:cubicBezTo>
                  <a:cubicBezTo>
                    <a:pt x="171" y="90"/>
                    <a:pt x="171" y="90"/>
                    <a:pt x="171" y="90"/>
                  </a:cubicBezTo>
                  <a:cubicBezTo>
                    <a:pt x="175" y="94"/>
                    <a:pt x="179" y="98"/>
                    <a:pt x="182" y="102"/>
                  </a:cubicBezTo>
                  <a:cubicBezTo>
                    <a:pt x="189" y="111"/>
                    <a:pt x="197" y="119"/>
                    <a:pt x="203" y="126"/>
                  </a:cubicBezTo>
                  <a:cubicBezTo>
                    <a:pt x="207" y="130"/>
                    <a:pt x="209" y="133"/>
                    <a:pt x="212" y="135"/>
                  </a:cubicBezTo>
                  <a:cubicBezTo>
                    <a:pt x="214" y="137"/>
                    <a:pt x="215" y="138"/>
                    <a:pt x="217" y="139"/>
                  </a:cubicBezTo>
                  <a:cubicBezTo>
                    <a:pt x="218" y="140"/>
                    <a:pt x="218" y="140"/>
                    <a:pt x="220" y="141"/>
                  </a:cubicBezTo>
                  <a:cubicBezTo>
                    <a:pt x="221" y="142"/>
                    <a:pt x="222" y="143"/>
                    <a:pt x="225" y="143"/>
                  </a:cubicBezTo>
                  <a:cubicBezTo>
                    <a:pt x="225" y="143"/>
                    <a:pt x="225" y="143"/>
                    <a:pt x="225" y="143"/>
                  </a:cubicBezTo>
                  <a:cubicBezTo>
                    <a:pt x="227" y="144"/>
                    <a:pt x="229" y="144"/>
                    <a:pt x="231" y="144"/>
                  </a:cubicBezTo>
                  <a:cubicBezTo>
                    <a:pt x="234" y="144"/>
                    <a:pt x="236" y="144"/>
                    <a:pt x="238" y="143"/>
                  </a:cubicBezTo>
                  <a:cubicBezTo>
                    <a:pt x="241" y="142"/>
                    <a:pt x="243" y="141"/>
                    <a:pt x="245" y="14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0" name="Freeform: Shape 171"/>
            <p:cNvSpPr>
              <a:spLocks/>
            </p:cNvSpPr>
            <p:nvPr/>
          </p:nvSpPr>
          <p:spPr bwMode="auto">
            <a:xfrm>
              <a:off x="4170363" y="3913188"/>
              <a:ext cx="619125" cy="806450"/>
            </a:xfrm>
            <a:custGeom>
              <a:avLst/>
              <a:gdLst/>
              <a:ahLst/>
              <a:cxnLst>
                <a:cxn ang="0">
                  <a:pos x="394" y="34"/>
                </a:cxn>
                <a:cxn ang="0">
                  <a:pos x="409" y="19"/>
                </a:cxn>
                <a:cxn ang="0">
                  <a:pos x="409" y="15"/>
                </a:cxn>
                <a:cxn ang="0">
                  <a:pos x="394" y="0"/>
                </a:cxn>
                <a:cxn ang="0">
                  <a:pos x="14" y="0"/>
                </a:cxn>
                <a:cxn ang="0">
                  <a:pos x="0" y="15"/>
                </a:cxn>
                <a:cxn ang="0">
                  <a:pos x="0" y="19"/>
                </a:cxn>
                <a:cxn ang="0">
                  <a:pos x="14" y="34"/>
                </a:cxn>
                <a:cxn ang="0">
                  <a:pos x="22" y="34"/>
                </a:cxn>
                <a:cxn ang="0">
                  <a:pos x="22" y="149"/>
                </a:cxn>
                <a:cxn ang="0">
                  <a:pos x="35" y="135"/>
                </a:cxn>
                <a:cxn ang="0">
                  <a:pos x="36" y="135"/>
                </a:cxn>
                <a:cxn ang="0">
                  <a:pos x="39" y="132"/>
                </a:cxn>
                <a:cxn ang="0">
                  <a:pos x="39" y="34"/>
                </a:cxn>
                <a:cxn ang="0">
                  <a:pos x="370" y="34"/>
                </a:cxn>
                <a:cxn ang="0">
                  <a:pos x="370" y="282"/>
                </a:cxn>
                <a:cxn ang="0">
                  <a:pos x="39" y="282"/>
                </a:cxn>
                <a:cxn ang="0">
                  <a:pos x="39" y="214"/>
                </a:cxn>
                <a:cxn ang="0">
                  <a:pos x="24" y="227"/>
                </a:cxn>
                <a:cxn ang="0">
                  <a:pos x="22" y="229"/>
                </a:cxn>
                <a:cxn ang="0">
                  <a:pos x="22" y="282"/>
                </a:cxn>
                <a:cxn ang="0">
                  <a:pos x="14" y="282"/>
                </a:cxn>
                <a:cxn ang="0">
                  <a:pos x="0" y="297"/>
                </a:cxn>
                <a:cxn ang="0">
                  <a:pos x="0" y="301"/>
                </a:cxn>
                <a:cxn ang="0">
                  <a:pos x="14" y="316"/>
                </a:cxn>
                <a:cxn ang="0">
                  <a:pos x="191" y="316"/>
                </a:cxn>
                <a:cxn ang="0">
                  <a:pos x="191" y="415"/>
                </a:cxn>
                <a:cxn ang="0">
                  <a:pos x="190" y="417"/>
                </a:cxn>
                <a:cxn ang="0">
                  <a:pos x="97" y="509"/>
                </a:cxn>
                <a:cxn ang="0">
                  <a:pos x="97" y="523"/>
                </a:cxn>
                <a:cxn ang="0">
                  <a:pos x="102" y="529"/>
                </a:cxn>
                <a:cxn ang="0">
                  <a:pos x="116" y="529"/>
                </a:cxn>
                <a:cxn ang="0">
                  <a:pos x="190" y="455"/>
                </a:cxn>
                <a:cxn ang="0">
                  <a:pos x="191" y="454"/>
                </a:cxn>
                <a:cxn ang="0">
                  <a:pos x="191" y="505"/>
                </a:cxn>
                <a:cxn ang="0">
                  <a:pos x="201" y="515"/>
                </a:cxn>
                <a:cxn ang="0">
                  <a:pos x="209" y="515"/>
                </a:cxn>
                <a:cxn ang="0">
                  <a:pos x="219" y="505"/>
                </a:cxn>
                <a:cxn ang="0">
                  <a:pos x="219" y="459"/>
                </a:cxn>
                <a:cxn ang="0">
                  <a:pos x="289" y="529"/>
                </a:cxn>
                <a:cxn ang="0">
                  <a:pos x="303" y="529"/>
                </a:cxn>
                <a:cxn ang="0">
                  <a:pos x="308" y="523"/>
                </a:cxn>
                <a:cxn ang="0">
                  <a:pos x="308" y="509"/>
                </a:cxn>
                <a:cxn ang="0">
                  <a:pos x="219" y="420"/>
                </a:cxn>
                <a:cxn ang="0">
                  <a:pos x="219" y="316"/>
                </a:cxn>
                <a:cxn ang="0">
                  <a:pos x="394" y="316"/>
                </a:cxn>
                <a:cxn ang="0">
                  <a:pos x="409" y="301"/>
                </a:cxn>
                <a:cxn ang="0">
                  <a:pos x="409" y="297"/>
                </a:cxn>
                <a:cxn ang="0">
                  <a:pos x="394" y="282"/>
                </a:cxn>
                <a:cxn ang="0">
                  <a:pos x="386" y="282"/>
                </a:cxn>
                <a:cxn ang="0">
                  <a:pos x="386" y="34"/>
                </a:cxn>
                <a:cxn ang="0">
                  <a:pos x="394" y="34"/>
                </a:cxn>
              </a:cxnLst>
              <a:rect l="0" t="0" r="r" b="b"/>
              <a:pathLst>
                <a:path w="409" h="533">
                  <a:moveTo>
                    <a:pt x="394" y="34"/>
                  </a:moveTo>
                  <a:cubicBezTo>
                    <a:pt x="402" y="34"/>
                    <a:pt x="409" y="27"/>
                    <a:pt x="409" y="19"/>
                  </a:cubicBezTo>
                  <a:cubicBezTo>
                    <a:pt x="409" y="15"/>
                    <a:pt x="409" y="15"/>
                    <a:pt x="409" y="15"/>
                  </a:cubicBezTo>
                  <a:cubicBezTo>
                    <a:pt x="409" y="7"/>
                    <a:pt x="402" y="0"/>
                    <a:pt x="39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27"/>
                    <a:pt x="6" y="34"/>
                    <a:pt x="1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149"/>
                    <a:pt x="22" y="149"/>
                    <a:pt x="22" y="149"/>
                  </a:cubicBezTo>
                  <a:cubicBezTo>
                    <a:pt x="29" y="142"/>
                    <a:pt x="34" y="137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4"/>
                    <a:pt x="38" y="133"/>
                    <a:pt x="39" y="132"/>
                  </a:cubicBezTo>
                  <a:cubicBezTo>
                    <a:pt x="39" y="34"/>
                    <a:pt x="39" y="34"/>
                    <a:pt x="39" y="34"/>
                  </a:cubicBezTo>
                  <a:cubicBezTo>
                    <a:pt x="370" y="34"/>
                    <a:pt x="370" y="34"/>
                    <a:pt x="370" y="34"/>
                  </a:cubicBezTo>
                  <a:cubicBezTo>
                    <a:pt x="370" y="282"/>
                    <a:pt x="370" y="282"/>
                    <a:pt x="370" y="282"/>
                  </a:cubicBezTo>
                  <a:cubicBezTo>
                    <a:pt x="39" y="282"/>
                    <a:pt x="39" y="282"/>
                    <a:pt x="39" y="282"/>
                  </a:cubicBezTo>
                  <a:cubicBezTo>
                    <a:pt x="39" y="214"/>
                    <a:pt x="39" y="214"/>
                    <a:pt x="39" y="214"/>
                  </a:cubicBezTo>
                  <a:cubicBezTo>
                    <a:pt x="33" y="219"/>
                    <a:pt x="29" y="224"/>
                    <a:pt x="24" y="227"/>
                  </a:cubicBezTo>
                  <a:cubicBezTo>
                    <a:pt x="24" y="228"/>
                    <a:pt x="23" y="228"/>
                    <a:pt x="22" y="229"/>
                  </a:cubicBezTo>
                  <a:cubicBezTo>
                    <a:pt x="22" y="282"/>
                    <a:pt x="22" y="282"/>
                    <a:pt x="22" y="282"/>
                  </a:cubicBezTo>
                  <a:cubicBezTo>
                    <a:pt x="14" y="282"/>
                    <a:pt x="14" y="282"/>
                    <a:pt x="14" y="282"/>
                  </a:cubicBezTo>
                  <a:cubicBezTo>
                    <a:pt x="6" y="282"/>
                    <a:pt x="0" y="289"/>
                    <a:pt x="0" y="297"/>
                  </a:cubicBezTo>
                  <a:cubicBezTo>
                    <a:pt x="0" y="301"/>
                    <a:pt x="0" y="301"/>
                    <a:pt x="0" y="301"/>
                  </a:cubicBezTo>
                  <a:cubicBezTo>
                    <a:pt x="0" y="309"/>
                    <a:pt x="6" y="316"/>
                    <a:pt x="14" y="316"/>
                  </a:cubicBezTo>
                  <a:cubicBezTo>
                    <a:pt x="191" y="316"/>
                    <a:pt x="191" y="316"/>
                    <a:pt x="191" y="316"/>
                  </a:cubicBezTo>
                  <a:cubicBezTo>
                    <a:pt x="191" y="415"/>
                    <a:pt x="191" y="415"/>
                    <a:pt x="191" y="415"/>
                  </a:cubicBezTo>
                  <a:cubicBezTo>
                    <a:pt x="191" y="416"/>
                    <a:pt x="190" y="416"/>
                    <a:pt x="190" y="417"/>
                  </a:cubicBezTo>
                  <a:cubicBezTo>
                    <a:pt x="97" y="509"/>
                    <a:pt x="97" y="509"/>
                    <a:pt x="97" y="509"/>
                  </a:cubicBezTo>
                  <a:cubicBezTo>
                    <a:pt x="93" y="513"/>
                    <a:pt x="93" y="520"/>
                    <a:pt x="97" y="523"/>
                  </a:cubicBezTo>
                  <a:cubicBezTo>
                    <a:pt x="102" y="529"/>
                    <a:pt x="102" y="529"/>
                    <a:pt x="102" y="529"/>
                  </a:cubicBezTo>
                  <a:cubicBezTo>
                    <a:pt x="106" y="533"/>
                    <a:pt x="113" y="533"/>
                    <a:pt x="116" y="529"/>
                  </a:cubicBezTo>
                  <a:cubicBezTo>
                    <a:pt x="190" y="455"/>
                    <a:pt x="190" y="455"/>
                    <a:pt x="190" y="455"/>
                  </a:cubicBezTo>
                  <a:cubicBezTo>
                    <a:pt x="190" y="455"/>
                    <a:pt x="191" y="454"/>
                    <a:pt x="191" y="454"/>
                  </a:cubicBezTo>
                  <a:cubicBezTo>
                    <a:pt x="191" y="505"/>
                    <a:pt x="191" y="505"/>
                    <a:pt x="191" y="505"/>
                  </a:cubicBezTo>
                  <a:cubicBezTo>
                    <a:pt x="191" y="511"/>
                    <a:pt x="196" y="515"/>
                    <a:pt x="201" y="515"/>
                  </a:cubicBezTo>
                  <a:cubicBezTo>
                    <a:pt x="209" y="515"/>
                    <a:pt x="209" y="515"/>
                    <a:pt x="209" y="515"/>
                  </a:cubicBezTo>
                  <a:cubicBezTo>
                    <a:pt x="214" y="515"/>
                    <a:pt x="219" y="511"/>
                    <a:pt x="219" y="505"/>
                  </a:cubicBezTo>
                  <a:cubicBezTo>
                    <a:pt x="219" y="459"/>
                    <a:pt x="219" y="459"/>
                    <a:pt x="219" y="459"/>
                  </a:cubicBezTo>
                  <a:cubicBezTo>
                    <a:pt x="289" y="529"/>
                    <a:pt x="289" y="529"/>
                    <a:pt x="289" y="529"/>
                  </a:cubicBezTo>
                  <a:cubicBezTo>
                    <a:pt x="293" y="533"/>
                    <a:pt x="299" y="533"/>
                    <a:pt x="303" y="529"/>
                  </a:cubicBezTo>
                  <a:cubicBezTo>
                    <a:pt x="308" y="523"/>
                    <a:pt x="308" y="523"/>
                    <a:pt x="308" y="523"/>
                  </a:cubicBezTo>
                  <a:cubicBezTo>
                    <a:pt x="312" y="520"/>
                    <a:pt x="312" y="513"/>
                    <a:pt x="308" y="509"/>
                  </a:cubicBezTo>
                  <a:cubicBezTo>
                    <a:pt x="219" y="420"/>
                    <a:pt x="219" y="420"/>
                    <a:pt x="219" y="420"/>
                  </a:cubicBezTo>
                  <a:cubicBezTo>
                    <a:pt x="219" y="316"/>
                    <a:pt x="219" y="316"/>
                    <a:pt x="219" y="316"/>
                  </a:cubicBezTo>
                  <a:cubicBezTo>
                    <a:pt x="394" y="316"/>
                    <a:pt x="394" y="316"/>
                    <a:pt x="394" y="316"/>
                  </a:cubicBezTo>
                  <a:cubicBezTo>
                    <a:pt x="402" y="316"/>
                    <a:pt x="409" y="309"/>
                    <a:pt x="409" y="301"/>
                  </a:cubicBezTo>
                  <a:cubicBezTo>
                    <a:pt x="409" y="297"/>
                    <a:pt x="409" y="297"/>
                    <a:pt x="409" y="297"/>
                  </a:cubicBezTo>
                  <a:cubicBezTo>
                    <a:pt x="409" y="289"/>
                    <a:pt x="402" y="282"/>
                    <a:pt x="394" y="282"/>
                  </a:cubicBezTo>
                  <a:cubicBezTo>
                    <a:pt x="386" y="282"/>
                    <a:pt x="386" y="282"/>
                    <a:pt x="386" y="282"/>
                  </a:cubicBezTo>
                  <a:cubicBezTo>
                    <a:pt x="386" y="34"/>
                    <a:pt x="386" y="34"/>
                    <a:pt x="386" y="34"/>
                  </a:cubicBezTo>
                  <a:lnTo>
                    <a:pt x="394" y="3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1" name="Freeform: Shape 172"/>
            <p:cNvSpPr>
              <a:spLocks/>
            </p:cNvSpPr>
            <p:nvPr/>
          </p:nvSpPr>
          <p:spPr bwMode="auto">
            <a:xfrm>
              <a:off x="4329113" y="4249738"/>
              <a:ext cx="46038" cy="33338"/>
            </a:xfrm>
            <a:custGeom>
              <a:avLst/>
              <a:gdLst/>
              <a:ahLst/>
              <a:cxnLst>
                <a:cxn ang="0">
                  <a:pos x="30" y="19"/>
                </a:cxn>
                <a:cxn ang="0">
                  <a:pos x="30" y="0"/>
                </a:cxn>
                <a:cxn ang="0">
                  <a:pos x="1" y="22"/>
                </a:cxn>
                <a:cxn ang="0">
                  <a:pos x="27" y="22"/>
                </a:cxn>
                <a:cxn ang="0">
                  <a:pos x="30" y="19"/>
                </a:cxn>
              </a:cxnLst>
              <a:rect l="0" t="0" r="r" b="b"/>
              <a:pathLst>
                <a:path w="30" h="22">
                  <a:moveTo>
                    <a:pt x="30" y="19"/>
                  </a:moveTo>
                  <a:cubicBezTo>
                    <a:pt x="30" y="0"/>
                    <a:pt x="30" y="0"/>
                    <a:pt x="30" y="0"/>
                  </a:cubicBezTo>
                  <a:cubicBezTo>
                    <a:pt x="30" y="0"/>
                    <a:pt x="0" y="22"/>
                    <a:pt x="1" y="22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9" y="22"/>
                    <a:pt x="30" y="21"/>
                    <a:pt x="30" y="19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2" name="Freeform: Shape 173"/>
            <p:cNvSpPr>
              <a:spLocks/>
            </p:cNvSpPr>
            <p:nvPr/>
          </p:nvSpPr>
          <p:spPr bwMode="auto">
            <a:xfrm>
              <a:off x="4389438" y="4202113"/>
              <a:ext cx="49213" cy="80963"/>
            </a:xfrm>
            <a:custGeom>
              <a:avLst/>
              <a:gdLst/>
              <a:ahLst/>
              <a:cxnLst>
                <a:cxn ang="0">
                  <a:pos x="29" y="53"/>
                </a:cxn>
                <a:cxn ang="0">
                  <a:pos x="32" y="50"/>
                </a:cxn>
                <a:cxn ang="0">
                  <a:pos x="32" y="0"/>
                </a:cxn>
                <a:cxn ang="0">
                  <a:pos x="0" y="23"/>
                </a:cxn>
                <a:cxn ang="0">
                  <a:pos x="0" y="24"/>
                </a:cxn>
                <a:cxn ang="0">
                  <a:pos x="0" y="50"/>
                </a:cxn>
                <a:cxn ang="0">
                  <a:pos x="2" y="53"/>
                </a:cxn>
                <a:cxn ang="0">
                  <a:pos x="29" y="53"/>
                </a:cxn>
              </a:cxnLst>
              <a:rect l="0" t="0" r="r" b="b"/>
              <a:pathLst>
                <a:path w="32" h="53">
                  <a:moveTo>
                    <a:pt x="29" y="53"/>
                  </a:moveTo>
                  <a:cubicBezTo>
                    <a:pt x="30" y="53"/>
                    <a:pt x="32" y="52"/>
                    <a:pt x="32" y="50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0" y="52"/>
                    <a:pt x="1" y="53"/>
                    <a:pt x="2" y="53"/>
                  </a:cubicBezTo>
                  <a:lnTo>
                    <a:pt x="29" y="5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3" name="Freeform: Shape 174"/>
            <p:cNvSpPr>
              <a:spLocks/>
            </p:cNvSpPr>
            <p:nvPr/>
          </p:nvSpPr>
          <p:spPr bwMode="auto">
            <a:xfrm>
              <a:off x="4451350" y="4164013"/>
              <a:ext cx="49213" cy="119063"/>
            </a:xfrm>
            <a:custGeom>
              <a:avLst/>
              <a:gdLst/>
              <a:ahLst/>
              <a:cxnLst>
                <a:cxn ang="0">
                  <a:pos x="29" y="78"/>
                </a:cxn>
                <a:cxn ang="0">
                  <a:pos x="32" y="75"/>
                </a:cxn>
                <a:cxn ang="0">
                  <a:pos x="32" y="9"/>
                </a:cxn>
                <a:cxn ang="0">
                  <a:pos x="23" y="0"/>
                </a:cxn>
                <a:cxn ang="0">
                  <a:pos x="10" y="10"/>
                </a:cxn>
                <a:cxn ang="0">
                  <a:pos x="0" y="17"/>
                </a:cxn>
                <a:cxn ang="0">
                  <a:pos x="0" y="75"/>
                </a:cxn>
                <a:cxn ang="0">
                  <a:pos x="3" y="78"/>
                </a:cxn>
                <a:cxn ang="0">
                  <a:pos x="29" y="78"/>
                </a:cxn>
              </a:cxnLst>
              <a:rect l="0" t="0" r="r" b="b"/>
              <a:pathLst>
                <a:path w="32" h="78">
                  <a:moveTo>
                    <a:pt x="29" y="78"/>
                  </a:moveTo>
                  <a:cubicBezTo>
                    <a:pt x="31" y="78"/>
                    <a:pt x="32" y="77"/>
                    <a:pt x="32" y="75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0" y="77"/>
                    <a:pt x="1" y="78"/>
                    <a:pt x="3" y="78"/>
                  </a:cubicBezTo>
                  <a:lnTo>
                    <a:pt x="29" y="7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4" name="Freeform: Shape 175"/>
            <p:cNvSpPr>
              <a:spLocks/>
            </p:cNvSpPr>
            <p:nvPr/>
          </p:nvSpPr>
          <p:spPr bwMode="auto">
            <a:xfrm>
              <a:off x="4513263" y="4181476"/>
              <a:ext cx="49213" cy="101600"/>
            </a:xfrm>
            <a:custGeom>
              <a:avLst/>
              <a:gdLst/>
              <a:ahLst/>
              <a:cxnLst>
                <a:cxn ang="0">
                  <a:pos x="30" y="67"/>
                </a:cxn>
                <a:cxn ang="0">
                  <a:pos x="32" y="64"/>
                </a:cxn>
                <a:cxn ang="0">
                  <a:pos x="32" y="0"/>
                </a:cxn>
                <a:cxn ang="0">
                  <a:pos x="20" y="10"/>
                </a:cxn>
                <a:cxn ang="0">
                  <a:pos x="16" y="13"/>
                </a:cxn>
                <a:cxn ang="0">
                  <a:pos x="5" y="12"/>
                </a:cxn>
                <a:cxn ang="0">
                  <a:pos x="4" y="11"/>
                </a:cxn>
                <a:cxn ang="0">
                  <a:pos x="0" y="7"/>
                </a:cxn>
                <a:cxn ang="0">
                  <a:pos x="0" y="64"/>
                </a:cxn>
                <a:cxn ang="0">
                  <a:pos x="3" y="67"/>
                </a:cxn>
                <a:cxn ang="0">
                  <a:pos x="30" y="67"/>
                </a:cxn>
              </a:cxnLst>
              <a:rect l="0" t="0" r="r" b="b"/>
              <a:pathLst>
                <a:path w="32" h="67">
                  <a:moveTo>
                    <a:pt x="30" y="67"/>
                  </a:moveTo>
                  <a:cubicBezTo>
                    <a:pt x="31" y="67"/>
                    <a:pt x="32" y="66"/>
                    <a:pt x="32" y="64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3" y="16"/>
                    <a:pt x="8" y="15"/>
                    <a:pt x="5" y="1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6"/>
                    <a:pt x="2" y="67"/>
                    <a:pt x="3" y="67"/>
                  </a:cubicBezTo>
                  <a:lnTo>
                    <a:pt x="30" y="6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5" name="Freeform: Shape 176"/>
            <p:cNvSpPr>
              <a:spLocks/>
            </p:cNvSpPr>
            <p:nvPr/>
          </p:nvSpPr>
          <p:spPr bwMode="auto">
            <a:xfrm>
              <a:off x="4576763" y="4132263"/>
              <a:ext cx="49213" cy="150813"/>
            </a:xfrm>
            <a:custGeom>
              <a:avLst/>
              <a:gdLst/>
              <a:ahLst/>
              <a:cxnLst>
                <a:cxn ang="0">
                  <a:pos x="29" y="99"/>
                </a:cxn>
                <a:cxn ang="0">
                  <a:pos x="32" y="96"/>
                </a:cxn>
                <a:cxn ang="0">
                  <a:pos x="32" y="0"/>
                </a:cxn>
                <a:cxn ang="0">
                  <a:pos x="13" y="15"/>
                </a:cxn>
                <a:cxn ang="0">
                  <a:pos x="0" y="25"/>
                </a:cxn>
                <a:cxn ang="0">
                  <a:pos x="0" y="96"/>
                </a:cxn>
                <a:cxn ang="0">
                  <a:pos x="3" y="99"/>
                </a:cxn>
                <a:cxn ang="0">
                  <a:pos x="29" y="99"/>
                </a:cxn>
              </a:cxnLst>
              <a:rect l="0" t="0" r="r" b="b"/>
              <a:pathLst>
                <a:path w="32" h="99">
                  <a:moveTo>
                    <a:pt x="29" y="99"/>
                  </a:moveTo>
                  <a:cubicBezTo>
                    <a:pt x="31" y="99"/>
                    <a:pt x="32" y="98"/>
                    <a:pt x="32" y="96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8"/>
                    <a:pt x="1" y="99"/>
                    <a:pt x="3" y="99"/>
                  </a:cubicBezTo>
                  <a:lnTo>
                    <a:pt x="29" y="99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26" name="Freeform: Shape 177"/>
            <p:cNvSpPr>
              <a:spLocks/>
            </p:cNvSpPr>
            <p:nvPr/>
          </p:nvSpPr>
          <p:spPr bwMode="auto">
            <a:xfrm>
              <a:off x="4294188" y="4054476"/>
              <a:ext cx="374650" cy="217488"/>
            </a:xfrm>
            <a:custGeom>
              <a:avLst/>
              <a:gdLst/>
              <a:ahLst/>
              <a:cxnLst>
                <a:cxn ang="0">
                  <a:pos x="248" y="8"/>
                </a:cxn>
                <a:cxn ang="0">
                  <a:pos x="245" y="2"/>
                </a:cxn>
                <a:cxn ang="0">
                  <a:pos x="239" y="0"/>
                </a:cxn>
                <a:cxn ang="0">
                  <a:pos x="230" y="0"/>
                </a:cxn>
                <a:cxn ang="0">
                  <a:pos x="200" y="0"/>
                </a:cxn>
                <a:cxn ang="0">
                  <a:pos x="197" y="1"/>
                </a:cxn>
                <a:cxn ang="0">
                  <a:pos x="196" y="1"/>
                </a:cxn>
                <a:cxn ang="0">
                  <a:pos x="191" y="8"/>
                </a:cxn>
                <a:cxn ang="0">
                  <a:pos x="197" y="16"/>
                </a:cxn>
                <a:cxn ang="0">
                  <a:pos x="200" y="17"/>
                </a:cxn>
                <a:cxn ang="0">
                  <a:pos x="210" y="17"/>
                </a:cxn>
                <a:cxn ang="0">
                  <a:pos x="215" y="17"/>
                </a:cxn>
                <a:cxn ang="0">
                  <a:pos x="206" y="24"/>
                </a:cxn>
                <a:cxn ang="0">
                  <a:pos x="189" y="39"/>
                </a:cxn>
                <a:cxn ang="0">
                  <a:pos x="179" y="47"/>
                </a:cxn>
                <a:cxn ang="0">
                  <a:pos x="166" y="57"/>
                </a:cxn>
                <a:cxn ang="0">
                  <a:pos x="158" y="63"/>
                </a:cxn>
                <a:cxn ang="0">
                  <a:pos x="150" y="55"/>
                </a:cxn>
                <a:cxn ang="0">
                  <a:pos x="146" y="52"/>
                </a:cxn>
                <a:cxn ang="0">
                  <a:pos x="136" y="42"/>
                </a:cxn>
                <a:cxn ang="0">
                  <a:pos x="134" y="40"/>
                </a:cxn>
                <a:cxn ang="0">
                  <a:pos x="123" y="39"/>
                </a:cxn>
                <a:cxn ang="0">
                  <a:pos x="114" y="46"/>
                </a:cxn>
                <a:cxn ang="0">
                  <a:pos x="104" y="54"/>
                </a:cxn>
                <a:cxn ang="0">
                  <a:pos x="97" y="58"/>
                </a:cxn>
                <a:cxn ang="0">
                  <a:pos x="94" y="61"/>
                </a:cxn>
                <a:cxn ang="0">
                  <a:pos x="62" y="85"/>
                </a:cxn>
                <a:cxn ang="0">
                  <a:pos x="61" y="86"/>
                </a:cxn>
                <a:cxn ang="0">
                  <a:pos x="51" y="93"/>
                </a:cxn>
                <a:cxn ang="0">
                  <a:pos x="9" y="124"/>
                </a:cxn>
                <a:cxn ang="0">
                  <a:pos x="4" y="128"/>
                </a:cxn>
                <a:cxn ang="0">
                  <a:pos x="3" y="140"/>
                </a:cxn>
                <a:cxn ang="0">
                  <a:pos x="11" y="143"/>
                </a:cxn>
                <a:cxn ang="0">
                  <a:pos x="15" y="142"/>
                </a:cxn>
                <a:cxn ang="0">
                  <a:pos x="51" y="114"/>
                </a:cxn>
                <a:cxn ang="0">
                  <a:pos x="61" y="107"/>
                </a:cxn>
                <a:cxn ang="0">
                  <a:pos x="62" y="107"/>
                </a:cxn>
                <a:cxn ang="0">
                  <a:pos x="94" y="82"/>
                </a:cxn>
                <a:cxn ang="0">
                  <a:pos x="98" y="80"/>
                </a:cxn>
                <a:cxn ang="0">
                  <a:pos x="104" y="75"/>
                </a:cxn>
                <a:cxn ang="0">
                  <a:pos x="114" y="67"/>
                </a:cxn>
                <a:cxn ang="0">
                  <a:pos x="127" y="57"/>
                </a:cxn>
                <a:cxn ang="0">
                  <a:pos x="136" y="66"/>
                </a:cxn>
                <a:cxn ang="0">
                  <a:pos x="146" y="76"/>
                </a:cxn>
                <a:cxn ang="0">
                  <a:pos x="150" y="79"/>
                </a:cxn>
                <a:cxn ang="0">
                  <a:pos x="151" y="81"/>
                </a:cxn>
                <a:cxn ang="0">
                  <a:pos x="162" y="82"/>
                </a:cxn>
                <a:cxn ang="0">
                  <a:pos x="166" y="79"/>
                </a:cxn>
                <a:cxn ang="0">
                  <a:pos x="179" y="69"/>
                </a:cxn>
                <a:cxn ang="0">
                  <a:pos x="189" y="61"/>
                </a:cxn>
                <a:cxn ang="0">
                  <a:pos x="202" y="51"/>
                </a:cxn>
                <a:cxn ang="0">
                  <a:pos x="230" y="27"/>
                </a:cxn>
                <a:cxn ang="0">
                  <a:pos x="231" y="26"/>
                </a:cxn>
                <a:cxn ang="0">
                  <a:pos x="231" y="46"/>
                </a:cxn>
                <a:cxn ang="0">
                  <a:pos x="239" y="54"/>
                </a:cxn>
                <a:cxn ang="0">
                  <a:pos x="248" y="46"/>
                </a:cxn>
                <a:cxn ang="0">
                  <a:pos x="248" y="8"/>
                </a:cxn>
              </a:cxnLst>
              <a:rect l="0" t="0" r="r" b="b"/>
              <a:pathLst>
                <a:path w="248" h="144">
                  <a:moveTo>
                    <a:pt x="248" y="8"/>
                  </a:moveTo>
                  <a:cubicBezTo>
                    <a:pt x="248" y="6"/>
                    <a:pt x="247" y="4"/>
                    <a:pt x="245" y="2"/>
                  </a:cubicBezTo>
                  <a:cubicBezTo>
                    <a:pt x="243" y="1"/>
                    <a:pt x="241" y="0"/>
                    <a:pt x="239" y="0"/>
                  </a:cubicBezTo>
                  <a:cubicBezTo>
                    <a:pt x="230" y="0"/>
                    <a:pt x="230" y="0"/>
                    <a:pt x="230" y="0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8" y="0"/>
                    <a:pt x="197" y="1"/>
                  </a:cubicBezTo>
                  <a:cubicBezTo>
                    <a:pt x="197" y="1"/>
                    <a:pt x="196" y="1"/>
                    <a:pt x="196" y="1"/>
                  </a:cubicBezTo>
                  <a:cubicBezTo>
                    <a:pt x="193" y="2"/>
                    <a:pt x="191" y="5"/>
                    <a:pt x="191" y="8"/>
                  </a:cubicBezTo>
                  <a:cubicBezTo>
                    <a:pt x="191" y="12"/>
                    <a:pt x="194" y="15"/>
                    <a:pt x="197" y="16"/>
                  </a:cubicBezTo>
                  <a:cubicBezTo>
                    <a:pt x="198" y="17"/>
                    <a:pt x="199" y="17"/>
                    <a:pt x="200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15" y="17"/>
                    <a:pt x="215" y="17"/>
                    <a:pt x="215" y="17"/>
                  </a:cubicBezTo>
                  <a:cubicBezTo>
                    <a:pt x="206" y="24"/>
                    <a:pt x="206" y="24"/>
                    <a:pt x="206" y="24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66" y="57"/>
                    <a:pt x="166" y="57"/>
                    <a:pt x="166" y="57"/>
                  </a:cubicBezTo>
                  <a:cubicBezTo>
                    <a:pt x="158" y="63"/>
                    <a:pt x="158" y="63"/>
                    <a:pt x="158" y="63"/>
                  </a:cubicBezTo>
                  <a:cubicBezTo>
                    <a:pt x="150" y="55"/>
                    <a:pt x="150" y="55"/>
                    <a:pt x="150" y="55"/>
                  </a:cubicBezTo>
                  <a:cubicBezTo>
                    <a:pt x="146" y="52"/>
                    <a:pt x="146" y="52"/>
                    <a:pt x="146" y="5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4" y="40"/>
                    <a:pt x="134" y="40"/>
                    <a:pt x="134" y="40"/>
                  </a:cubicBezTo>
                  <a:cubicBezTo>
                    <a:pt x="131" y="37"/>
                    <a:pt x="127" y="36"/>
                    <a:pt x="123" y="39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04" y="54"/>
                    <a:pt x="104" y="54"/>
                    <a:pt x="104" y="54"/>
                  </a:cubicBezTo>
                  <a:cubicBezTo>
                    <a:pt x="97" y="58"/>
                    <a:pt x="97" y="58"/>
                    <a:pt x="97" y="58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62" y="85"/>
                    <a:pt x="62" y="85"/>
                    <a:pt x="62" y="85"/>
                  </a:cubicBezTo>
                  <a:cubicBezTo>
                    <a:pt x="61" y="86"/>
                    <a:pt x="61" y="86"/>
                    <a:pt x="61" y="86"/>
                  </a:cubicBezTo>
                  <a:cubicBezTo>
                    <a:pt x="51" y="93"/>
                    <a:pt x="51" y="93"/>
                    <a:pt x="51" y="9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1" y="131"/>
                    <a:pt x="0" y="136"/>
                    <a:pt x="3" y="140"/>
                  </a:cubicBezTo>
                  <a:cubicBezTo>
                    <a:pt x="5" y="143"/>
                    <a:pt x="8" y="144"/>
                    <a:pt x="11" y="143"/>
                  </a:cubicBezTo>
                  <a:cubicBezTo>
                    <a:pt x="12" y="143"/>
                    <a:pt x="14" y="143"/>
                    <a:pt x="15" y="142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61" y="107"/>
                    <a:pt x="61" y="107"/>
                    <a:pt x="61" y="107"/>
                  </a:cubicBezTo>
                  <a:cubicBezTo>
                    <a:pt x="62" y="107"/>
                    <a:pt x="62" y="107"/>
                    <a:pt x="62" y="107"/>
                  </a:cubicBezTo>
                  <a:cubicBezTo>
                    <a:pt x="94" y="82"/>
                    <a:pt x="94" y="82"/>
                    <a:pt x="94" y="82"/>
                  </a:cubicBezTo>
                  <a:cubicBezTo>
                    <a:pt x="98" y="80"/>
                    <a:pt x="98" y="80"/>
                    <a:pt x="98" y="80"/>
                  </a:cubicBezTo>
                  <a:cubicBezTo>
                    <a:pt x="104" y="75"/>
                    <a:pt x="104" y="75"/>
                    <a:pt x="104" y="75"/>
                  </a:cubicBezTo>
                  <a:cubicBezTo>
                    <a:pt x="114" y="67"/>
                    <a:pt x="114" y="67"/>
                    <a:pt x="114" y="67"/>
                  </a:cubicBezTo>
                  <a:cubicBezTo>
                    <a:pt x="127" y="57"/>
                    <a:pt x="127" y="57"/>
                    <a:pt x="127" y="57"/>
                  </a:cubicBezTo>
                  <a:cubicBezTo>
                    <a:pt x="136" y="66"/>
                    <a:pt x="136" y="66"/>
                    <a:pt x="136" y="66"/>
                  </a:cubicBezTo>
                  <a:cubicBezTo>
                    <a:pt x="146" y="76"/>
                    <a:pt x="146" y="76"/>
                    <a:pt x="146" y="76"/>
                  </a:cubicBezTo>
                  <a:cubicBezTo>
                    <a:pt x="150" y="79"/>
                    <a:pt x="150" y="79"/>
                    <a:pt x="150" y="79"/>
                  </a:cubicBezTo>
                  <a:cubicBezTo>
                    <a:pt x="151" y="81"/>
                    <a:pt x="151" y="81"/>
                    <a:pt x="151" y="81"/>
                  </a:cubicBezTo>
                  <a:cubicBezTo>
                    <a:pt x="154" y="84"/>
                    <a:pt x="159" y="84"/>
                    <a:pt x="162" y="82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9" y="61"/>
                    <a:pt x="189" y="61"/>
                    <a:pt x="189" y="61"/>
                  </a:cubicBezTo>
                  <a:cubicBezTo>
                    <a:pt x="202" y="51"/>
                    <a:pt x="202" y="51"/>
                    <a:pt x="202" y="51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31" y="26"/>
                    <a:pt x="231" y="26"/>
                    <a:pt x="231" y="26"/>
                  </a:cubicBezTo>
                  <a:cubicBezTo>
                    <a:pt x="231" y="46"/>
                    <a:pt x="231" y="46"/>
                    <a:pt x="231" y="46"/>
                  </a:cubicBezTo>
                  <a:cubicBezTo>
                    <a:pt x="231" y="50"/>
                    <a:pt x="234" y="54"/>
                    <a:pt x="239" y="54"/>
                  </a:cubicBezTo>
                  <a:cubicBezTo>
                    <a:pt x="244" y="54"/>
                    <a:pt x="248" y="50"/>
                    <a:pt x="248" y="46"/>
                  </a:cubicBezTo>
                  <a:lnTo>
                    <a:pt x="248" y="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6" name="Group 34"/>
          <p:cNvGrpSpPr/>
          <p:nvPr/>
        </p:nvGrpSpPr>
        <p:grpSpPr>
          <a:xfrm>
            <a:off x="6017486" y="1068612"/>
            <a:ext cx="2184893" cy="711050"/>
            <a:chOff x="1415480" y="1651350"/>
            <a:chExt cx="2913191" cy="948067"/>
          </a:xfrm>
        </p:grpSpPr>
        <p:sp>
          <p:nvSpPr>
            <p:cNvPr id="16" name="TextBox 35"/>
            <p:cNvSpPr txBox="1">
              <a:spLocks/>
            </p:cNvSpPr>
            <p:nvPr/>
          </p:nvSpPr>
          <p:spPr bwMode="auto">
            <a:xfrm>
              <a:off x="1415480" y="1651350"/>
              <a:ext cx="2913191" cy="309958"/>
            </a:xfrm>
            <a:prstGeom prst="rect">
              <a:avLst/>
            </a:prstGeom>
            <a:noFill/>
            <a:extLst/>
          </p:spPr>
          <p:txBody>
            <a:bodyPr wrap="none" lIns="540000" tIns="0" rIns="0" bIns="0" anchor="ctr" anchorCtr="0">
              <a:noAutofit/>
            </a:bodyPr>
            <a:lstStyle/>
            <a:p>
              <a:pPr algn="l" latinLnBrk="0"/>
              <a:r>
                <a:rPr lang="zh-CN" altLang="en-US" sz="1600" dirty="0" smtClean="0">
                  <a:solidFill>
                    <a:schemeClr val="accent4">
                      <a:lumMod val="100000"/>
                    </a:schemeClr>
                  </a:solidFill>
                  <a:effectLst/>
                  <a:latin typeface="微软雅黑"/>
                  <a:ea typeface="微软雅黑"/>
                  <a:cs typeface="微软雅黑"/>
                </a:rPr>
                <a:t>交易所</a:t>
              </a:r>
              <a:endParaRPr lang="zh-CN" altLang="en-US" sz="1600" dirty="0">
                <a:solidFill>
                  <a:schemeClr val="accent4">
                    <a:lumMod val="100000"/>
                  </a:schemeClr>
                </a:solidFill>
                <a:effectLst/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7" name="TextBox 36"/>
            <p:cNvSpPr txBox="1">
              <a:spLocks/>
            </p:cNvSpPr>
            <p:nvPr/>
          </p:nvSpPr>
          <p:spPr bwMode="auto">
            <a:xfrm>
              <a:off x="1415480" y="2043239"/>
              <a:ext cx="2913191" cy="556178"/>
            </a:xfrm>
            <a:prstGeom prst="rect">
              <a:avLst/>
            </a:prstGeom>
            <a:noFill/>
            <a:extLst/>
          </p:spPr>
          <p:txBody>
            <a:bodyPr wrap="square" lIns="540000" tIns="0" rIns="0" bIns="0" anchor="ctr" anchorCtr="0">
              <a:norm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100" b="0" dirty="0" smtClean="0">
                  <a:solidFill>
                    <a:schemeClr val="tx1"/>
                  </a:solidFill>
                  <a:effectLst/>
                  <a:latin typeface="微软雅黑"/>
                  <a:ea typeface="微软雅黑"/>
                  <a:cs typeface="微软雅黑"/>
                </a:rPr>
                <a:t>社交货币买卖平台，在娱乐交友之外增加用户收入</a:t>
              </a:r>
              <a:endParaRPr lang="zh-CN" altLang="en-US" sz="1100" b="0" dirty="0">
                <a:solidFill>
                  <a:schemeClr val="tx1"/>
                </a:solidFill>
                <a:effectLst/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7" name="Group 37"/>
          <p:cNvGrpSpPr/>
          <p:nvPr/>
        </p:nvGrpSpPr>
        <p:grpSpPr>
          <a:xfrm>
            <a:off x="6017486" y="2416103"/>
            <a:ext cx="2586962" cy="788805"/>
            <a:chOff x="1415480" y="1651350"/>
            <a:chExt cx="3449283" cy="1051739"/>
          </a:xfrm>
        </p:grpSpPr>
        <p:sp>
          <p:nvSpPr>
            <p:cNvPr id="14" name="TextBox 38"/>
            <p:cNvSpPr txBox="1">
              <a:spLocks/>
            </p:cNvSpPr>
            <p:nvPr/>
          </p:nvSpPr>
          <p:spPr bwMode="auto">
            <a:xfrm>
              <a:off x="1415480" y="1651350"/>
              <a:ext cx="2913191" cy="309958"/>
            </a:xfrm>
            <a:prstGeom prst="rect">
              <a:avLst/>
            </a:prstGeom>
            <a:noFill/>
            <a:extLst/>
          </p:spPr>
          <p:txBody>
            <a:bodyPr wrap="none" lIns="540000" tIns="0" rIns="0" bIns="0" anchor="ctr" anchorCtr="0">
              <a:noAutofit/>
            </a:bodyPr>
            <a:lstStyle/>
            <a:p>
              <a:pPr algn="l" latinLnBrk="0"/>
              <a:r>
                <a:rPr lang="zh-CN" altLang="en-US" sz="1600" dirty="0" smtClean="0">
                  <a:solidFill>
                    <a:schemeClr val="accent1">
                      <a:lumMod val="100000"/>
                    </a:schemeClr>
                  </a:solidFill>
                  <a:effectLst/>
                  <a:latin typeface="微软雅黑"/>
                  <a:ea typeface="微软雅黑"/>
                  <a:cs typeface="微软雅黑"/>
                </a:rPr>
                <a:t>社交货币奖励</a:t>
              </a:r>
              <a:endParaRPr lang="zh-CN" altLang="en-US" sz="1600" dirty="0">
                <a:solidFill>
                  <a:schemeClr val="accent1">
                    <a:lumMod val="100000"/>
                  </a:schemeClr>
                </a:solidFill>
                <a:effectLst/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5" name="TextBox 39"/>
            <p:cNvSpPr txBox="1">
              <a:spLocks/>
            </p:cNvSpPr>
            <p:nvPr/>
          </p:nvSpPr>
          <p:spPr bwMode="auto">
            <a:xfrm>
              <a:off x="1415480" y="2146911"/>
              <a:ext cx="3449283" cy="556178"/>
            </a:xfrm>
            <a:prstGeom prst="rect">
              <a:avLst/>
            </a:prstGeom>
            <a:noFill/>
            <a:extLst/>
          </p:spPr>
          <p:txBody>
            <a:bodyPr wrap="square" lIns="540000" tIns="0" rIns="0" bIns="0" anchor="ctr" anchorCtr="0">
              <a:noAutofit/>
            </a:bodyPr>
            <a:lstStyle/>
            <a:p>
              <a:pPr algn="l" latinLnBrk="0">
                <a:lnSpc>
                  <a:spcPct val="120000"/>
                </a:lnSpc>
              </a:pPr>
              <a:r>
                <a:rPr lang="zh-CN" altLang="en-US" sz="1100" b="0" dirty="0" smtClean="0">
                  <a:solidFill>
                    <a:schemeClr val="tx1"/>
                  </a:solidFill>
                  <a:effectLst/>
                  <a:latin typeface="微软雅黑"/>
                  <a:ea typeface="微软雅黑"/>
                  <a:cs typeface="微软雅黑"/>
                </a:rPr>
                <a:t>社交货币奖励激励用户完成更多任务，增加用户参与度和黏性</a:t>
              </a:r>
              <a:endParaRPr lang="zh-CN" altLang="en-US" sz="1100" b="0" dirty="0">
                <a:solidFill>
                  <a:schemeClr val="tx1"/>
                </a:solidFill>
                <a:effectLst/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8" name="Group 40"/>
          <p:cNvGrpSpPr/>
          <p:nvPr/>
        </p:nvGrpSpPr>
        <p:grpSpPr>
          <a:xfrm>
            <a:off x="899592" y="1068614"/>
            <a:ext cx="2228201" cy="768142"/>
            <a:chOff x="122295" y="1227225"/>
            <a:chExt cx="2970935" cy="1024188"/>
          </a:xfrm>
        </p:grpSpPr>
        <p:sp>
          <p:nvSpPr>
            <p:cNvPr id="12" name="TextBox 41"/>
            <p:cNvSpPr txBox="1">
              <a:spLocks/>
            </p:cNvSpPr>
            <p:nvPr/>
          </p:nvSpPr>
          <p:spPr bwMode="auto">
            <a:xfrm>
              <a:off x="793990" y="1227225"/>
              <a:ext cx="2299240" cy="309958"/>
            </a:xfrm>
            <a:prstGeom prst="rect">
              <a:avLst/>
            </a:prstGeom>
            <a:noFill/>
            <a:extLst/>
          </p:spPr>
          <p:txBody>
            <a:bodyPr wrap="none" lIns="0" tIns="0" rIns="360000" bIns="0" anchor="ctr" anchorCtr="0">
              <a:noAutofit/>
            </a:bodyPr>
            <a:lstStyle/>
            <a:p>
              <a:pPr algn="r" latinLnBrk="0"/>
              <a:r>
                <a:rPr lang="zh-CN" altLang="en-US" sz="1600" dirty="0" smtClean="0">
                  <a:solidFill>
                    <a:schemeClr val="accent3">
                      <a:lumMod val="100000"/>
                    </a:schemeClr>
                  </a:solidFill>
                  <a:effectLst/>
                  <a:latin typeface="微软雅黑"/>
                  <a:ea typeface="微软雅黑"/>
                  <a:cs typeface="微软雅黑"/>
                </a:rPr>
                <a:t>明确的</a:t>
              </a:r>
              <a:r>
                <a:rPr lang="en-US" altLang="zh-CN" sz="1600" dirty="0" smtClean="0">
                  <a:solidFill>
                    <a:schemeClr val="accent3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CP</a:t>
              </a:r>
              <a:r>
                <a:rPr lang="zh-CN" altLang="en-US" sz="1600" dirty="0" smtClean="0">
                  <a:solidFill>
                    <a:schemeClr val="accent3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主题</a:t>
              </a:r>
              <a:endParaRPr lang="zh-CN" altLang="en-US" sz="1600" dirty="0">
                <a:solidFill>
                  <a:schemeClr val="accent3">
                    <a:lumMod val="100000"/>
                  </a:schemeClr>
                </a:solidFill>
                <a:effectLst/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3" name="TextBox 42"/>
            <p:cNvSpPr txBox="1">
              <a:spLocks/>
            </p:cNvSpPr>
            <p:nvPr/>
          </p:nvSpPr>
          <p:spPr bwMode="auto">
            <a:xfrm>
              <a:off x="122295" y="1695235"/>
              <a:ext cx="2970935" cy="556178"/>
            </a:xfrm>
            <a:prstGeom prst="rect">
              <a:avLst/>
            </a:prstGeom>
            <a:noFill/>
            <a:extLst/>
          </p:spPr>
          <p:txBody>
            <a:bodyPr wrap="square" lIns="0" tIns="0" rIns="360000" bIns="0" anchor="ctr" anchorCtr="0">
              <a:noAutofit/>
            </a:bodyPr>
            <a:lstStyle/>
            <a:p>
              <a:pPr algn="r" latinLnBrk="0">
                <a:lnSpc>
                  <a:spcPct val="120000"/>
                </a:lnSpc>
              </a:pPr>
              <a:r>
                <a:rPr lang="zh-CN" altLang="en-US" sz="1100" b="0" dirty="0" smtClean="0">
                  <a:solidFill>
                    <a:schemeClr val="tx1"/>
                  </a:solidFill>
                  <a:effectLst/>
                  <a:latin typeface="微软雅黑"/>
                  <a:ea typeface="微软雅黑"/>
                  <a:cs typeface="微软雅黑"/>
                </a:rPr>
                <a:t>明确的主题让用户更准确的找到志同道合的同伴</a:t>
              </a:r>
              <a:endParaRPr lang="zh-CN" altLang="en-US" sz="1100" b="0" dirty="0">
                <a:solidFill>
                  <a:schemeClr val="tx1"/>
                </a:solidFill>
                <a:effectLst/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9" name="Group 43"/>
          <p:cNvGrpSpPr/>
          <p:nvPr/>
        </p:nvGrpSpPr>
        <p:grpSpPr>
          <a:xfrm>
            <a:off x="1403363" y="2397601"/>
            <a:ext cx="1724430" cy="750214"/>
            <a:chOff x="793990" y="1227225"/>
            <a:chExt cx="2299240" cy="1000284"/>
          </a:xfrm>
        </p:grpSpPr>
        <p:sp>
          <p:nvSpPr>
            <p:cNvPr id="10" name="TextBox 44"/>
            <p:cNvSpPr txBox="1">
              <a:spLocks/>
            </p:cNvSpPr>
            <p:nvPr/>
          </p:nvSpPr>
          <p:spPr bwMode="auto">
            <a:xfrm>
              <a:off x="793990" y="1227225"/>
              <a:ext cx="2299240" cy="309958"/>
            </a:xfrm>
            <a:prstGeom prst="rect">
              <a:avLst/>
            </a:prstGeom>
            <a:noFill/>
            <a:extLst/>
          </p:spPr>
          <p:txBody>
            <a:bodyPr wrap="none" lIns="0" tIns="0" rIns="360000" bIns="0" anchor="ctr" anchorCtr="0">
              <a:noAutofit/>
            </a:bodyPr>
            <a:lstStyle/>
            <a:p>
              <a:pPr algn="r" latinLnBrk="0"/>
              <a:r>
                <a:rPr lang="zh-CN" altLang="en-US" sz="1600" dirty="0" smtClean="0">
                  <a:solidFill>
                    <a:schemeClr val="accent2">
                      <a:lumMod val="100000"/>
                    </a:schemeClr>
                  </a:solidFill>
                  <a:effectLst/>
                  <a:latin typeface="微软雅黑"/>
                  <a:ea typeface="微软雅黑"/>
                  <a:cs typeface="微软雅黑"/>
                </a:rPr>
                <a:t>情侣任务</a:t>
              </a:r>
              <a:endParaRPr lang="zh-CN" altLang="en-US" sz="1600" dirty="0">
                <a:solidFill>
                  <a:schemeClr val="accent2">
                    <a:lumMod val="100000"/>
                  </a:schemeClr>
                </a:solidFill>
                <a:effectLst/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1" name="TextBox 45"/>
            <p:cNvSpPr txBox="1">
              <a:spLocks/>
            </p:cNvSpPr>
            <p:nvPr/>
          </p:nvSpPr>
          <p:spPr bwMode="auto">
            <a:xfrm>
              <a:off x="793990" y="1671331"/>
              <a:ext cx="2299240" cy="556178"/>
            </a:xfrm>
            <a:prstGeom prst="rect">
              <a:avLst/>
            </a:prstGeom>
            <a:noFill/>
            <a:extLst/>
          </p:spPr>
          <p:txBody>
            <a:bodyPr wrap="square" lIns="0" tIns="0" rIns="360000" bIns="0" anchor="ctr" anchorCtr="0">
              <a:norm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100" dirty="0" smtClean="0">
                  <a:solidFill>
                    <a:schemeClr val="dk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情侣任务增进两人的熟悉度</a:t>
              </a:r>
              <a:endParaRPr lang="zh-CN" altLang="en-US" sz="1100" b="0" dirty="0">
                <a:solidFill>
                  <a:schemeClr val="tx1"/>
                </a:solidFill>
                <a:effectLst/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31" name="Title 1">
            <a:extLst>
              <a:ext uri="{FF2B5EF4-FFF2-40B4-BE49-F238E27FC236}">
                <a16:creationId xmlns="" xmlns:a16="http://schemas.microsoft.com/office/drawing/2014/main" id="{F626419C-BC74-4E1A-B059-C726483BB929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产品优势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69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8">
            <a:extLst>
              <a:ext uri="{FF2B5EF4-FFF2-40B4-BE49-F238E27FC236}">
                <a16:creationId xmlns="" xmlns:a16="http://schemas.microsoft.com/office/drawing/2014/main" id="{65396E7F-CBB2-4AFD-A708-925A385F6034}"/>
              </a:ext>
            </a:extLst>
          </p:cNvPr>
          <p:cNvSpPr txBox="1"/>
          <p:nvPr/>
        </p:nvSpPr>
        <p:spPr>
          <a:xfrm>
            <a:off x="4572000" y="1340644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04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3C3BFCBA-9092-47C7-AEFF-5E62C4E06A2C}"/>
              </a:ext>
            </a:extLst>
          </p:cNvPr>
          <p:cNvSpPr/>
          <p:nvPr/>
        </p:nvSpPr>
        <p:spPr>
          <a:xfrm>
            <a:off x="3419872" y="2342050"/>
            <a:ext cx="3723896" cy="6832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4">
                    <a:lumMod val="100000"/>
                  </a:schemeClr>
                </a:solidFill>
              </a:rPr>
              <a:t>交易所概述</a:t>
            </a:r>
            <a:endParaRPr lang="zh-CN" altLang="en-US" sz="3200" b="1" dirty="0">
              <a:solidFill>
                <a:schemeClr val="accent4">
                  <a:lumMod val="100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CEDF1B13-5495-4383-84C2-244C98FD68A3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340644"/>
            <a:ext cx="2762816" cy="21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095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6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539552" y="736417"/>
            <a:ext cx="3395663" cy="3231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normAutofit/>
          </a:bodyPr>
          <a:lstStyle/>
          <a:p>
            <a:pPr lvl="0" algn="l">
              <a:defRPr sz="1800"/>
            </a:pPr>
            <a:r>
              <a:rPr lang="zh-CN" altLang="en-US" sz="1600" dirty="0" smtClean="0">
                <a:solidFill>
                  <a:srgbClr val="008000"/>
                </a:solidFill>
                <a:latin typeface="微软雅黑"/>
                <a:ea typeface="微软雅黑"/>
                <a:cs typeface="微软雅黑"/>
              </a:rPr>
              <a:t>社交货币买卖</a:t>
            </a:r>
            <a:endParaRPr lang="zh-CN" altLang="en-US" sz="1600" dirty="0">
              <a:solidFill>
                <a:srgbClr val="008000"/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="" xmlns:a16="http://schemas.microsoft.com/office/drawing/2014/main" id="{3E5EB174-AFA8-469A-B483-5938D1E1265B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交易所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2" name="组 5"/>
          <p:cNvGrpSpPr/>
          <p:nvPr/>
        </p:nvGrpSpPr>
        <p:grpSpPr>
          <a:xfrm>
            <a:off x="500034" y="1203598"/>
            <a:ext cx="7888390" cy="3570004"/>
            <a:chOff x="466928" y="1807256"/>
            <a:chExt cx="8608709" cy="4466544"/>
          </a:xfrm>
        </p:grpSpPr>
        <p:pic>
          <p:nvPicPr>
            <p:cNvPr id="23" name="图片 2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66928" y="1807256"/>
              <a:ext cx="3225800" cy="4364944"/>
            </a:xfrm>
            <a:prstGeom prst="rect">
              <a:avLst/>
            </a:prstGeom>
          </p:spPr>
        </p:pic>
        <p:pic>
          <p:nvPicPr>
            <p:cNvPr id="24" name="图片 2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73197" y="2833687"/>
              <a:ext cx="5202440" cy="3440113"/>
            </a:xfrm>
            <a:prstGeom prst="rect">
              <a:avLst/>
            </a:prstGeom>
          </p:spPr>
        </p:pic>
        <p:pic>
          <p:nvPicPr>
            <p:cNvPr id="25" name="图片 2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73197" y="1807256"/>
              <a:ext cx="5029503" cy="4499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5544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Box 48"/>
          <p:cNvSpPr txBox="1"/>
          <p:nvPr/>
        </p:nvSpPr>
        <p:spPr>
          <a:xfrm>
            <a:off x="2843808" y="1923678"/>
            <a:ext cx="2816801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3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谢谢欣赏</a:t>
            </a:r>
            <a:endParaRPr lang="en-GB" altLang="zh-CN" sz="3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="" xmlns:a16="http://schemas.microsoft.com/office/drawing/2014/main" id="{A52F59D5-41B2-46E6-85CA-8514B40FC71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9576" y="67019"/>
            <a:ext cx="4352802" cy="3351238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="" xmlns:a16="http://schemas.microsoft.com/office/drawing/2014/main" id="{381F2765-92D5-4AE8-9348-B0A36F6577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flipV="1">
            <a:off x="-2124744" y="3104842"/>
            <a:ext cx="4394601" cy="34100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88496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3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2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组合 36">
            <a:extLst>
              <a:ext uri="{FF2B5EF4-FFF2-40B4-BE49-F238E27FC236}">
                <a16:creationId xmlns="" xmlns:a16="http://schemas.microsoft.com/office/drawing/2014/main" id="{0DDE0955-C91C-41FA-8712-B1363079C2B7}"/>
              </a:ext>
            </a:extLst>
          </p:cNvPr>
          <p:cNvGrpSpPr/>
          <p:nvPr/>
        </p:nvGrpSpPr>
        <p:grpSpPr>
          <a:xfrm>
            <a:off x="3131840" y="1347614"/>
            <a:ext cx="4428494" cy="446666"/>
            <a:chOff x="3143672" y="1988840"/>
            <a:chExt cx="5904658" cy="595554"/>
          </a:xfrm>
        </p:grpSpPr>
        <p:sp>
          <p:nvSpPr>
            <p:cNvPr id="39" name="平行四边形 38">
              <a:extLst>
                <a:ext uri="{FF2B5EF4-FFF2-40B4-BE49-F238E27FC236}">
                  <a16:creationId xmlns="" xmlns:a16="http://schemas.microsoft.com/office/drawing/2014/main" id="{96DD72BE-2ED2-4FC7-80F3-B6A61B3E71FF}"/>
                </a:ext>
              </a:extLst>
            </p:cNvPr>
            <p:cNvSpPr/>
            <p:nvPr/>
          </p:nvSpPr>
          <p:spPr bwMode="auto">
            <a:xfrm>
              <a:off x="3701334" y="1988840"/>
              <a:ext cx="5346994" cy="595554"/>
            </a:xfrm>
            <a:prstGeom prst="parallelogram">
              <a:avLst>
                <a:gd name="adj" fmla="val 0"/>
              </a:avLst>
            </a:prstGeom>
            <a:noFill/>
            <a:ln w="12700" cap="flat" cmpd="sng" algn="ctr">
              <a:solidFill>
                <a:schemeClr val="accent1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 lnSpcReduction="1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 smtClean="0">
                  <a:solidFill>
                    <a:schemeClr val="accent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产品概述</a:t>
              </a:r>
              <a:endParaRPr lang="zh-CN" altLang="en-US" sz="1600" b="1" dirty="0">
                <a:solidFill>
                  <a:schemeClr val="accent1">
                    <a:lumMod val="10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8" name="平行四边形 37">
              <a:extLst>
                <a:ext uri="{FF2B5EF4-FFF2-40B4-BE49-F238E27FC236}">
                  <a16:creationId xmlns="" xmlns:a16="http://schemas.microsoft.com/office/drawing/2014/main" id="{C1DF55C8-0DE9-4C4B-95E6-D68D0D6B83FF}"/>
                </a:ext>
              </a:extLst>
            </p:cNvPr>
            <p:cNvSpPr/>
            <p:nvPr/>
          </p:nvSpPr>
          <p:spPr bwMode="auto">
            <a:xfrm>
              <a:off x="3143672" y="1988840"/>
              <a:ext cx="828092" cy="595554"/>
            </a:xfrm>
            <a:prstGeom prst="parallelogram">
              <a:avLst>
                <a:gd name="adj" fmla="val 0"/>
              </a:avLst>
            </a:prstGeom>
            <a:solidFill>
              <a:schemeClr val="accent1">
                <a:lumMod val="100000"/>
              </a:schemeClr>
            </a:solidFill>
            <a:ln w="12700" cap="flat" cmpd="sng" algn="ctr">
              <a:solidFill>
                <a:schemeClr val="accent1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>
                  <a:solidFill>
                    <a:schemeClr val="bg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01</a:t>
              </a: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="" xmlns:a16="http://schemas.microsoft.com/office/drawing/2014/main" id="{CA04ED3C-97D0-4255-AA5F-23F9084AFFFC}"/>
              </a:ext>
            </a:extLst>
          </p:cNvPr>
          <p:cNvGrpSpPr/>
          <p:nvPr/>
        </p:nvGrpSpPr>
        <p:grpSpPr>
          <a:xfrm>
            <a:off x="3131840" y="1963282"/>
            <a:ext cx="4428494" cy="446666"/>
            <a:chOff x="3143672" y="2790952"/>
            <a:chExt cx="5904658" cy="595554"/>
          </a:xfrm>
        </p:grpSpPr>
        <p:sp>
          <p:nvSpPr>
            <p:cNvPr id="42" name="平行四边形 41">
              <a:extLst>
                <a:ext uri="{FF2B5EF4-FFF2-40B4-BE49-F238E27FC236}">
                  <a16:creationId xmlns="" xmlns:a16="http://schemas.microsoft.com/office/drawing/2014/main" id="{8167612B-C525-4BC8-9210-6EE47C81CB5E}"/>
                </a:ext>
              </a:extLst>
            </p:cNvPr>
            <p:cNvSpPr/>
            <p:nvPr/>
          </p:nvSpPr>
          <p:spPr bwMode="auto">
            <a:xfrm>
              <a:off x="3701334" y="2790952"/>
              <a:ext cx="5346994" cy="595554"/>
            </a:xfrm>
            <a:prstGeom prst="parallelogram">
              <a:avLst>
                <a:gd name="adj" fmla="val 0"/>
              </a:avLst>
            </a:prstGeom>
            <a:noFill/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 lnSpcReduction="1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/>
                  <a:ea typeface="微软雅黑"/>
                  <a:cs typeface="微软雅黑"/>
                  <a:sym typeface="+mn-lt"/>
                </a:rPr>
                <a:t>“一日情侣”主题概述</a:t>
              </a:r>
              <a:endParaRPr lang="zh-CN" altLang="en-US" sz="1600" b="1" dirty="0">
                <a:solidFill>
                  <a:schemeClr val="accent2">
                    <a:lumMod val="10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" name="平行四边形 40">
              <a:extLst>
                <a:ext uri="{FF2B5EF4-FFF2-40B4-BE49-F238E27FC236}">
                  <a16:creationId xmlns="" xmlns:a16="http://schemas.microsoft.com/office/drawing/2014/main" id="{0E935B75-6D92-4004-8853-32E995E2B7AE}"/>
                </a:ext>
              </a:extLst>
            </p:cNvPr>
            <p:cNvSpPr/>
            <p:nvPr/>
          </p:nvSpPr>
          <p:spPr bwMode="auto">
            <a:xfrm>
              <a:off x="3143672" y="2790952"/>
              <a:ext cx="828092" cy="595554"/>
            </a:xfrm>
            <a:prstGeom prst="parallelogram">
              <a:avLst>
                <a:gd name="adj" fmla="val 0"/>
              </a:avLst>
            </a:prstGeom>
            <a:solidFill>
              <a:schemeClr val="accent2">
                <a:lumMod val="100000"/>
              </a:schemeClr>
            </a:solidFill>
            <a:ln w="12700" cap="flat" cmpd="sng" algn="ctr">
              <a:solidFill>
                <a:schemeClr val="accent2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>
                  <a:solidFill>
                    <a:schemeClr val="bg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02</a:t>
              </a: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="" xmlns:a16="http://schemas.microsoft.com/office/drawing/2014/main" id="{AE75F3F0-824F-4B85-A65D-434DA02F5900}"/>
              </a:ext>
            </a:extLst>
          </p:cNvPr>
          <p:cNvGrpSpPr/>
          <p:nvPr/>
        </p:nvGrpSpPr>
        <p:grpSpPr>
          <a:xfrm>
            <a:off x="3131840" y="2578951"/>
            <a:ext cx="4428492" cy="446666"/>
            <a:chOff x="3143672" y="3593064"/>
            <a:chExt cx="5904656" cy="595554"/>
          </a:xfrm>
        </p:grpSpPr>
        <p:sp>
          <p:nvSpPr>
            <p:cNvPr id="45" name="平行四边形 44">
              <a:extLst>
                <a:ext uri="{FF2B5EF4-FFF2-40B4-BE49-F238E27FC236}">
                  <a16:creationId xmlns="" xmlns:a16="http://schemas.microsoft.com/office/drawing/2014/main" id="{0194B593-ED10-4AB1-A0A5-8394A35D8271}"/>
                </a:ext>
              </a:extLst>
            </p:cNvPr>
            <p:cNvSpPr/>
            <p:nvPr/>
          </p:nvSpPr>
          <p:spPr bwMode="auto">
            <a:xfrm>
              <a:off x="3701334" y="3593064"/>
              <a:ext cx="5346994" cy="595554"/>
            </a:xfrm>
            <a:prstGeom prst="parallelogram">
              <a:avLst>
                <a:gd name="adj" fmla="val 0"/>
              </a:avLst>
            </a:prstGeom>
            <a:noFill/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 lnSpcReduction="1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 smtClean="0">
                  <a:solidFill>
                    <a:schemeClr val="accent3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产品优势</a:t>
              </a:r>
              <a:endParaRPr lang="zh-CN" altLang="en-US" sz="1600" b="1" dirty="0">
                <a:solidFill>
                  <a:schemeClr val="accent3">
                    <a:lumMod val="10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4" name="平行四边形 43">
              <a:extLst>
                <a:ext uri="{FF2B5EF4-FFF2-40B4-BE49-F238E27FC236}">
                  <a16:creationId xmlns="" xmlns:a16="http://schemas.microsoft.com/office/drawing/2014/main" id="{1549FDCF-F001-4DAE-BD8B-AB8039442860}"/>
                </a:ext>
              </a:extLst>
            </p:cNvPr>
            <p:cNvSpPr/>
            <p:nvPr/>
          </p:nvSpPr>
          <p:spPr bwMode="auto">
            <a:xfrm>
              <a:off x="3143672" y="3593064"/>
              <a:ext cx="828092" cy="595554"/>
            </a:xfrm>
            <a:prstGeom prst="parallelogram">
              <a:avLst>
                <a:gd name="adj" fmla="val 0"/>
              </a:avLst>
            </a:prstGeom>
            <a:solidFill>
              <a:schemeClr val="accent3">
                <a:lumMod val="100000"/>
              </a:schemeClr>
            </a:solidFill>
            <a:ln w="12700" cap="flat" cmpd="sng" algn="ctr">
              <a:solidFill>
                <a:schemeClr val="accent3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 dirty="0">
                  <a:solidFill>
                    <a:schemeClr val="bg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03</a:t>
              </a: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="" xmlns:a16="http://schemas.microsoft.com/office/drawing/2014/main" id="{A7BFD193-847D-4C3C-8868-1F37F09EB366}"/>
              </a:ext>
            </a:extLst>
          </p:cNvPr>
          <p:cNvGrpSpPr/>
          <p:nvPr/>
        </p:nvGrpSpPr>
        <p:grpSpPr>
          <a:xfrm>
            <a:off x="3131840" y="3194619"/>
            <a:ext cx="4428494" cy="446666"/>
            <a:chOff x="3143672" y="4395176"/>
            <a:chExt cx="5904658" cy="595554"/>
          </a:xfrm>
        </p:grpSpPr>
        <p:sp>
          <p:nvSpPr>
            <p:cNvPr id="48" name="平行四边形 47">
              <a:extLst>
                <a:ext uri="{FF2B5EF4-FFF2-40B4-BE49-F238E27FC236}">
                  <a16:creationId xmlns="" xmlns:a16="http://schemas.microsoft.com/office/drawing/2014/main" id="{20B09EF1-CD68-4CD2-86A9-FBA79B20103F}"/>
                </a:ext>
              </a:extLst>
            </p:cNvPr>
            <p:cNvSpPr/>
            <p:nvPr/>
          </p:nvSpPr>
          <p:spPr bwMode="auto">
            <a:xfrm>
              <a:off x="3701334" y="4395176"/>
              <a:ext cx="5346994" cy="595554"/>
            </a:xfrm>
            <a:prstGeom prst="parallelogram">
              <a:avLst>
                <a:gd name="adj" fmla="val 0"/>
              </a:avLst>
            </a:prstGeom>
            <a:noFill/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square" lIns="91440" tIns="45720" rIns="91440" bIns="45720" anchor="ctr" anchorCtr="1" forceAA="0" compatLnSpc="1">
              <a:prstTxWarp prst="textNoShape">
                <a:avLst/>
              </a:prstTxWarp>
              <a:normAutofit lnSpcReduction="100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 smtClean="0">
                  <a:solidFill>
                    <a:schemeClr val="accent4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交易所概述</a:t>
              </a:r>
              <a:endParaRPr lang="zh-CN" altLang="en-US" sz="1600" b="1" dirty="0">
                <a:solidFill>
                  <a:schemeClr val="accent4">
                    <a:lumMod val="10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7" name="平行四边形 46">
              <a:extLst>
                <a:ext uri="{FF2B5EF4-FFF2-40B4-BE49-F238E27FC236}">
                  <a16:creationId xmlns="" xmlns:a16="http://schemas.microsoft.com/office/drawing/2014/main" id="{85D4764D-BF9B-40C7-BA46-92943E24D614}"/>
                </a:ext>
              </a:extLst>
            </p:cNvPr>
            <p:cNvSpPr/>
            <p:nvPr/>
          </p:nvSpPr>
          <p:spPr bwMode="auto">
            <a:xfrm>
              <a:off x="3143672" y="4395176"/>
              <a:ext cx="828092" cy="595554"/>
            </a:xfrm>
            <a:prstGeom prst="parallelogram">
              <a:avLst>
                <a:gd name="adj" fmla="val 0"/>
              </a:avLst>
            </a:prstGeom>
            <a:solidFill>
              <a:schemeClr val="accent4">
                <a:lumMod val="100000"/>
              </a:schemeClr>
            </a:solidFill>
            <a:ln w="12700" cap="flat" cmpd="sng" algn="ctr">
              <a:solidFill>
                <a:schemeClr val="accent4">
                  <a:lumMod val="10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rot="0" spcFirstLastPara="0" vert="horz" wrap="none" lIns="91440" tIns="45720" rIns="91440" bIns="45720" anchor="ctr" anchorCtr="1" forceAA="0" compatLnSpc="1">
              <a:prstTxWarp prst="textNoShape">
                <a:avLst/>
              </a:prstTxWarp>
              <a:normAutofit/>
            </a:bodyPr>
            <a:lstStyle/>
            <a:p>
              <a:pPr algn="ctr"/>
              <a:r>
                <a:rPr lang="en-US" altLang="zh-CN" sz="1600">
                  <a:solidFill>
                    <a:schemeClr val="bg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04</a:t>
              </a:r>
            </a:p>
          </p:txBody>
        </p:sp>
      </p:grpSp>
      <p:grpSp>
        <p:nvGrpSpPr>
          <p:cNvPr id="50" name="组合 49">
            <a:extLst>
              <a:ext uri="{FF2B5EF4-FFF2-40B4-BE49-F238E27FC236}">
                <a16:creationId xmlns="" xmlns:a16="http://schemas.microsoft.com/office/drawing/2014/main" id="{D89948AB-19DF-4715-B0A6-5100F0B1125C}"/>
              </a:ext>
            </a:extLst>
          </p:cNvPr>
          <p:cNvGrpSpPr/>
          <p:nvPr/>
        </p:nvGrpSpPr>
        <p:grpSpPr>
          <a:xfrm>
            <a:off x="1313638" y="2251205"/>
            <a:ext cx="972108" cy="641090"/>
            <a:chOff x="5447928" y="561475"/>
            <a:chExt cx="1296144" cy="854786"/>
          </a:xfrm>
        </p:grpSpPr>
        <p:sp>
          <p:nvSpPr>
            <p:cNvPr id="51" name="文本框 20">
              <a:extLst>
                <a:ext uri="{FF2B5EF4-FFF2-40B4-BE49-F238E27FC236}">
                  <a16:creationId xmlns="" xmlns:a16="http://schemas.microsoft.com/office/drawing/2014/main" id="{E311A6DB-C9D0-48E0-9E40-100B491121A5}"/>
                </a:ext>
              </a:extLst>
            </p:cNvPr>
            <p:cNvSpPr txBox="1"/>
            <p:nvPr/>
          </p:nvSpPr>
          <p:spPr>
            <a:xfrm>
              <a:off x="5447928" y="1177028"/>
              <a:ext cx="1296144" cy="239233"/>
            </a:xfrm>
            <a:prstGeom prst="rect">
              <a:avLst/>
            </a:prstGeom>
            <a:noFill/>
          </p:spPr>
          <p:txBody>
            <a:bodyPr wrap="square" lIns="0" tIns="0" rIns="0" bIns="0" anchor="ctr">
              <a:normAutofit fontScale="77500" lnSpcReduction="20000"/>
            </a:bodyPr>
            <a:lstStyle/>
            <a:p>
              <a:pPr algn="ctr"/>
              <a:r>
                <a:rPr lang="en-US" altLang="zh-CN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CONTENTS</a:t>
              </a:r>
            </a:p>
          </p:txBody>
        </p:sp>
        <p:sp>
          <p:nvSpPr>
            <p:cNvPr id="52" name="文本框 21">
              <a:extLst>
                <a:ext uri="{FF2B5EF4-FFF2-40B4-BE49-F238E27FC236}">
                  <a16:creationId xmlns="" xmlns:a16="http://schemas.microsoft.com/office/drawing/2014/main" id="{33BEF235-8C6A-41C2-8DB4-F0B972195A57}"/>
                </a:ext>
              </a:extLst>
            </p:cNvPr>
            <p:cNvSpPr txBox="1"/>
            <p:nvPr/>
          </p:nvSpPr>
          <p:spPr>
            <a:xfrm>
              <a:off x="5447928" y="561475"/>
              <a:ext cx="1296144" cy="615553"/>
            </a:xfrm>
            <a:prstGeom prst="rect">
              <a:avLst/>
            </a:prstGeom>
            <a:noFill/>
          </p:spPr>
          <p:txBody>
            <a:bodyPr wrap="square" lIns="0" tIns="0" rIns="0" bIns="0">
              <a:normAutofit fontScale="92500" lnSpcReduction="20000"/>
            </a:bodyPr>
            <a:lstStyle/>
            <a:p>
              <a:pPr algn="dist"/>
              <a:r>
                <a:rPr lang="zh-CN" altLang="en-US" sz="40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目录</a:t>
              </a:r>
            </a:p>
          </p:txBody>
        </p:sp>
      </p:grpSp>
      <p:pic>
        <p:nvPicPr>
          <p:cNvPr id="53" name="图片 52">
            <a:extLst>
              <a:ext uri="{FF2B5EF4-FFF2-40B4-BE49-F238E27FC236}">
                <a16:creationId xmlns="" xmlns:a16="http://schemas.microsoft.com/office/drawing/2014/main" id="{253194FE-6DC0-422F-B551-6DD073C7585A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30085" y="-1556958"/>
            <a:ext cx="4352802" cy="335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507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48">
            <a:extLst>
              <a:ext uri="{FF2B5EF4-FFF2-40B4-BE49-F238E27FC236}">
                <a16:creationId xmlns="" xmlns:a16="http://schemas.microsoft.com/office/drawing/2014/main" id="{3212F572-6416-4C71-BFE2-AA35DD49D472}"/>
              </a:ext>
            </a:extLst>
          </p:cNvPr>
          <p:cNvSpPr txBox="1"/>
          <p:nvPr/>
        </p:nvSpPr>
        <p:spPr>
          <a:xfrm>
            <a:off x="4572000" y="1340644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01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="" xmlns:a16="http://schemas.microsoft.com/office/drawing/2014/main" id="{91AE9CC0-D7AA-4A9D-8A23-48E770F471F8}"/>
              </a:ext>
            </a:extLst>
          </p:cNvPr>
          <p:cNvSpPr/>
          <p:nvPr/>
        </p:nvSpPr>
        <p:spPr>
          <a:xfrm>
            <a:off x="3419872" y="2342050"/>
            <a:ext cx="36724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32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产品概述</a:t>
            </a:r>
            <a:endParaRPr lang="zh-CN" altLang="en-US" sz="3200" b="1" spc="3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="" xmlns:a16="http://schemas.microsoft.com/office/drawing/2014/main" id="{606E3D50-AC25-460C-A41D-6BCE9838623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340644"/>
            <a:ext cx="2762816" cy="21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8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6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/>
          <p:nvPr/>
        </p:nvGrpSpPr>
        <p:grpSpPr>
          <a:xfrm>
            <a:off x="2843808" y="1059582"/>
            <a:ext cx="3315561" cy="3322412"/>
            <a:chOff x="3787487" y="1379315"/>
            <a:chExt cx="4640923" cy="4765920"/>
          </a:xfrm>
        </p:grpSpPr>
        <p:grpSp>
          <p:nvGrpSpPr>
            <p:cNvPr id="13" name="Group 5"/>
            <p:cNvGrpSpPr/>
            <p:nvPr/>
          </p:nvGrpSpPr>
          <p:grpSpPr>
            <a:xfrm>
              <a:off x="3787487" y="2880964"/>
              <a:ext cx="2145129" cy="1702252"/>
              <a:chOff x="3787487" y="2880964"/>
              <a:chExt cx="2145129" cy="1702252"/>
            </a:xfrm>
          </p:grpSpPr>
          <p:sp>
            <p:nvSpPr>
              <p:cNvPr id="23" name="Freeform: Shape 15"/>
              <p:cNvSpPr/>
              <p:nvPr/>
            </p:nvSpPr>
            <p:spPr>
              <a:xfrm>
                <a:off x="4230365" y="2880964"/>
                <a:ext cx="1702251" cy="1702252"/>
              </a:xfrm>
              <a:custGeom>
                <a:avLst/>
                <a:gdLst>
                  <a:gd name="connsiteX0" fmla="*/ 2939403 w 3423157"/>
                  <a:gd name="connsiteY0" fmla="*/ 1384993 h 3423158"/>
                  <a:gd name="connsiteX1" fmla="*/ 3423157 w 3423157"/>
                  <a:gd name="connsiteY1" fmla="*/ 1384993 h 3423158"/>
                  <a:gd name="connsiteX2" fmla="*/ 3423157 w 3423157"/>
                  <a:gd name="connsiteY2" fmla="*/ 1936950 h 3423158"/>
                  <a:gd name="connsiteX3" fmla="*/ 3423157 w 3423157"/>
                  <a:gd name="connsiteY3" fmla="*/ 1937819 h 3423158"/>
                  <a:gd name="connsiteX4" fmla="*/ 3423157 w 3423157"/>
                  <a:gd name="connsiteY4" fmla="*/ 2284534 h 3423158"/>
                  <a:gd name="connsiteX5" fmla="*/ 3423157 w 3423157"/>
                  <a:gd name="connsiteY5" fmla="*/ 2420703 h 3423158"/>
                  <a:gd name="connsiteX6" fmla="*/ 3423157 w 3423157"/>
                  <a:gd name="connsiteY6" fmla="*/ 2421572 h 3423158"/>
                  <a:gd name="connsiteX7" fmla="*/ 3423157 w 3423157"/>
                  <a:gd name="connsiteY7" fmla="*/ 2475034 h 3423158"/>
                  <a:gd name="connsiteX8" fmla="*/ 3423157 w 3423157"/>
                  <a:gd name="connsiteY8" fmla="*/ 2852620 h 3423158"/>
                  <a:gd name="connsiteX9" fmla="*/ 2852619 w 3423157"/>
                  <a:gd name="connsiteY9" fmla="*/ 3423158 h 3423158"/>
                  <a:gd name="connsiteX10" fmla="*/ 2549355 w 3423157"/>
                  <a:gd name="connsiteY10" fmla="*/ 3423158 h 3423158"/>
                  <a:gd name="connsiteX11" fmla="*/ 2549355 w 3423157"/>
                  <a:gd name="connsiteY11" fmla="*/ 2937465 h 3423158"/>
                  <a:gd name="connsiteX12" fmla="*/ 2612605 w 3423157"/>
                  <a:gd name="connsiteY12" fmla="*/ 2931089 h 3423158"/>
                  <a:gd name="connsiteX13" fmla="*/ 2939403 w 3423157"/>
                  <a:gd name="connsiteY13" fmla="*/ 2530121 h 3423158"/>
                  <a:gd name="connsiteX14" fmla="*/ 2939403 w 3423157"/>
                  <a:gd name="connsiteY14" fmla="*/ 2475034 h 3423158"/>
                  <a:gd name="connsiteX15" fmla="*/ 2937519 w 3423157"/>
                  <a:gd name="connsiteY15" fmla="*/ 2475034 h 3423158"/>
                  <a:gd name="connsiteX16" fmla="*/ 2937519 w 3423157"/>
                  <a:gd name="connsiteY16" fmla="*/ 2284534 h 3423158"/>
                  <a:gd name="connsiteX17" fmla="*/ 2939403 w 3423157"/>
                  <a:gd name="connsiteY17" fmla="*/ 2284534 h 3423158"/>
                  <a:gd name="connsiteX18" fmla="*/ 2939403 w 3423157"/>
                  <a:gd name="connsiteY18" fmla="*/ 1937819 h 3423158"/>
                  <a:gd name="connsiteX19" fmla="*/ 2939403 w 3423157"/>
                  <a:gd name="connsiteY19" fmla="*/ 1936950 h 3423158"/>
                  <a:gd name="connsiteX20" fmla="*/ 2160620 w 3423157"/>
                  <a:gd name="connsiteY20" fmla="*/ 0 h 3423158"/>
                  <a:gd name="connsiteX21" fmla="*/ 2526770 w 3423157"/>
                  <a:gd name="connsiteY21" fmla="*/ 0 h 3423158"/>
                  <a:gd name="connsiteX22" fmla="*/ 2526770 w 3423157"/>
                  <a:gd name="connsiteY22" fmla="*/ 1 h 3423158"/>
                  <a:gd name="connsiteX23" fmla="*/ 2852619 w 3423157"/>
                  <a:gd name="connsiteY23" fmla="*/ 1 h 3423158"/>
                  <a:gd name="connsiteX24" fmla="*/ 3423157 w 3423157"/>
                  <a:gd name="connsiteY24" fmla="*/ 570539 h 3423158"/>
                  <a:gd name="connsiteX25" fmla="*/ 3423157 w 3423157"/>
                  <a:gd name="connsiteY25" fmla="*/ 901239 h 3423158"/>
                  <a:gd name="connsiteX26" fmla="*/ 2939403 w 3423157"/>
                  <a:gd name="connsiteY26" fmla="*/ 901239 h 3423158"/>
                  <a:gd name="connsiteX27" fmla="*/ 2939403 w 3423157"/>
                  <a:gd name="connsiteY27" fmla="*/ 893037 h 3423158"/>
                  <a:gd name="connsiteX28" fmla="*/ 2530120 w 3423157"/>
                  <a:gd name="connsiteY28" fmla="*/ 483754 h 3423158"/>
                  <a:gd name="connsiteX29" fmla="*/ 2445571 w 3423157"/>
                  <a:gd name="connsiteY29" fmla="*/ 483754 h 3423158"/>
                  <a:gd name="connsiteX30" fmla="*/ 2445571 w 3423157"/>
                  <a:gd name="connsiteY30" fmla="*/ 483674 h 3423158"/>
                  <a:gd name="connsiteX31" fmla="*/ 2432634 w 3423157"/>
                  <a:gd name="connsiteY31" fmla="*/ 483674 h 3423158"/>
                  <a:gd name="connsiteX32" fmla="*/ 2432634 w 3423157"/>
                  <a:gd name="connsiteY32" fmla="*/ 483754 h 3423158"/>
                  <a:gd name="connsiteX33" fmla="*/ 1961818 w 3423157"/>
                  <a:gd name="connsiteY33" fmla="*/ 483754 h 3423158"/>
                  <a:gd name="connsiteX34" fmla="*/ 1948881 w 3423157"/>
                  <a:gd name="connsiteY34" fmla="*/ 483754 h 3423158"/>
                  <a:gd name="connsiteX35" fmla="*/ 893036 w 3423157"/>
                  <a:gd name="connsiteY35" fmla="*/ 483754 h 3423158"/>
                  <a:gd name="connsiteX36" fmla="*/ 483753 w 3423157"/>
                  <a:gd name="connsiteY36" fmla="*/ 893037 h 3423158"/>
                  <a:gd name="connsiteX37" fmla="*/ 483753 w 3423157"/>
                  <a:gd name="connsiteY37" fmla="*/ 2530121 h 3423158"/>
                  <a:gd name="connsiteX38" fmla="*/ 893036 w 3423157"/>
                  <a:gd name="connsiteY38" fmla="*/ 2939404 h 3423158"/>
                  <a:gd name="connsiteX39" fmla="*/ 2065602 w 3423157"/>
                  <a:gd name="connsiteY39" fmla="*/ 2939404 h 3423158"/>
                  <a:gd name="connsiteX40" fmla="*/ 2065602 w 3423157"/>
                  <a:gd name="connsiteY40" fmla="*/ 3423158 h 3423158"/>
                  <a:gd name="connsiteX41" fmla="*/ 570538 w 3423157"/>
                  <a:gd name="connsiteY41" fmla="*/ 3423158 h 3423158"/>
                  <a:gd name="connsiteX42" fmla="*/ 0 w 3423157"/>
                  <a:gd name="connsiteY42" fmla="*/ 2852620 h 3423158"/>
                  <a:gd name="connsiteX43" fmla="*/ 0 w 3423157"/>
                  <a:gd name="connsiteY43" fmla="*/ 570539 h 3423158"/>
                  <a:gd name="connsiteX44" fmla="*/ 570538 w 3423157"/>
                  <a:gd name="connsiteY44" fmla="*/ 1 h 3423158"/>
                  <a:gd name="connsiteX45" fmla="*/ 1948881 w 3423157"/>
                  <a:gd name="connsiteY45" fmla="*/ 1 h 3423158"/>
                  <a:gd name="connsiteX46" fmla="*/ 1961818 w 3423157"/>
                  <a:gd name="connsiteY46" fmla="*/ 1 h 3423158"/>
                  <a:gd name="connsiteX47" fmla="*/ 2160620 w 3423157"/>
                  <a:gd name="connsiteY47" fmla="*/ 1 h 342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423157" h="3423158">
                    <a:moveTo>
                      <a:pt x="2939403" y="1384993"/>
                    </a:moveTo>
                    <a:lnTo>
                      <a:pt x="3423157" y="1384993"/>
                    </a:lnTo>
                    <a:lnTo>
                      <a:pt x="3423157" y="1936950"/>
                    </a:lnTo>
                    <a:lnTo>
                      <a:pt x="3423157" y="1937819"/>
                    </a:lnTo>
                    <a:lnTo>
                      <a:pt x="3423157" y="2284534"/>
                    </a:lnTo>
                    <a:lnTo>
                      <a:pt x="3423157" y="2420703"/>
                    </a:lnTo>
                    <a:lnTo>
                      <a:pt x="3423157" y="2421572"/>
                    </a:lnTo>
                    <a:lnTo>
                      <a:pt x="3423157" y="2475034"/>
                    </a:lnTo>
                    <a:lnTo>
                      <a:pt x="3423157" y="2852620"/>
                    </a:lnTo>
                    <a:cubicBezTo>
                      <a:pt x="3423157" y="3167719"/>
                      <a:pt x="3167718" y="3423158"/>
                      <a:pt x="2852619" y="3423158"/>
                    </a:cubicBezTo>
                    <a:lnTo>
                      <a:pt x="2549355" y="3423158"/>
                    </a:lnTo>
                    <a:lnTo>
                      <a:pt x="2549355" y="2937465"/>
                    </a:lnTo>
                    <a:lnTo>
                      <a:pt x="2612605" y="2931089"/>
                    </a:lnTo>
                    <a:cubicBezTo>
                      <a:pt x="2799108" y="2892925"/>
                      <a:pt x="2939403" y="2727907"/>
                      <a:pt x="2939403" y="2530121"/>
                    </a:cubicBezTo>
                    <a:lnTo>
                      <a:pt x="2939403" y="2475034"/>
                    </a:lnTo>
                    <a:lnTo>
                      <a:pt x="2937519" y="2475034"/>
                    </a:lnTo>
                    <a:lnTo>
                      <a:pt x="2937519" y="2284534"/>
                    </a:lnTo>
                    <a:lnTo>
                      <a:pt x="2939403" y="2284534"/>
                    </a:lnTo>
                    <a:lnTo>
                      <a:pt x="2939403" y="1937819"/>
                    </a:lnTo>
                    <a:lnTo>
                      <a:pt x="2939403" y="1936950"/>
                    </a:lnTo>
                    <a:close/>
                    <a:moveTo>
                      <a:pt x="2160620" y="0"/>
                    </a:moveTo>
                    <a:lnTo>
                      <a:pt x="2526770" y="0"/>
                    </a:lnTo>
                    <a:lnTo>
                      <a:pt x="2526770" y="1"/>
                    </a:lnTo>
                    <a:lnTo>
                      <a:pt x="2852619" y="1"/>
                    </a:lnTo>
                    <a:cubicBezTo>
                      <a:pt x="3167718" y="1"/>
                      <a:pt x="3423157" y="255440"/>
                      <a:pt x="3423157" y="570539"/>
                    </a:cubicBezTo>
                    <a:lnTo>
                      <a:pt x="3423157" y="901239"/>
                    </a:lnTo>
                    <a:lnTo>
                      <a:pt x="2939403" y="901239"/>
                    </a:lnTo>
                    <a:lnTo>
                      <a:pt x="2939403" y="893037"/>
                    </a:lnTo>
                    <a:cubicBezTo>
                      <a:pt x="2939403" y="666996"/>
                      <a:pt x="2756161" y="483754"/>
                      <a:pt x="2530120" y="483754"/>
                    </a:cubicBezTo>
                    <a:lnTo>
                      <a:pt x="2445571" y="483754"/>
                    </a:lnTo>
                    <a:lnTo>
                      <a:pt x="2445571" y="483674"/>
                    </a:lnTo>
                    <a:lnTo>
                      <a:pt x="2432634" y="483674"/>
                    </a:lnTo>
                    <a:lnTo>
                      <a:pt x="2432634" y="483754"/>
                    </a:lnTo>
                    <a:lnTo>
                      <a:pt x="1961818" y="483754"/>
                    </a:lnTo>
                    <a:lnTo>
                      <a:pt x="1948881" y="483754"/>
                    </a:lnTo>
                    <a:lnTo>
                      <a:pt x="893036" y="483754"/>
                    </a:lnTo>
                    <a:cubicBezTo>
                      <a:pt x="666995" y="483754"/>
                      <a:pt x="483753" y="666996"/>
                      <a:pt x="483753" y="893037"/>
                    </a:cubicBezTo>
                    <a:lnTo>
                      <a:pt x="483753" y="2530121"/>
                    </a:lnTo>
                    <a:cubicBezTo>
                      <a:pt x="483753" y="2756162"/>
                      <a:pt x="666995" y="2939404"/>
                      <a:pt x="893036" y="2939404"/>
                    </a:cubicBezTo>
                    <a:lnTo>
                      <a:pt x="2065602" y="2939404"/>
                    </a:lnTo>
                    <a:lnTo>
                      <a:pt x="2065602" y="3423158"/>
                    </a:lnTo>
                    <a:lnTo>
                      <a:pt x="570538" y="3423158"/>
                    </a:lnTo>
                    <a:cubicBezTo>
                      <a:pt x="255439" y="3423158"/>
                      <a:pt x="0" y="3167719"/>
                      <a:pt x="0" y="2852620"/>
                    </a:cubicBezTo>
                    <a:lnTo>
                      <a:pt x="0" y="570539"/>
                    </a:lnTo>
                    <a:cubicBezTo>
                      <a:pt x="0" y="255440"/>
                      <a:pt x="255439" y="1"/>
                      <a:pt x="570538" y="1"/>
                    </a:cubicBezTo>
                    <a:lnTo>
                      <a:pt x="1948881" y="1"/>
                    </a:lnTo>
                    <a:lnTo>
                      <a:pt x="1961818" y="1"/>
                    </a:lnTo>
                    <a:lnTo>
                      <a:pt x="2160620" y="1"/>
                    </a:lnTo>
                    <a:close/>
                  </a:path>
                </a:pathLst>
              </a:cu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4" name="Oval 16"/>
              <p:cNvSpPr/>
              <p:nvPr/>
            </p:nvSpPr>
            <p:spPr>
              <a:xfrm>
                <a:off x="3787487" y="3360615"/>
                <a:ext cx="952500" cy="742950"/>
              </a:xfrm>
              <a:prstGeom prst="ellipse">
                <a:avLst/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4" name="Group 6"/>
            <p:cNvGrpSpPr/>
            <p:nvPr/>
          </p:nvGrpSpPr>
          <p:grpSpPr>
            <a:xfrm>
              <a:off x="5240137" y="1379315"/>
              <a:ext cx="1702252" cy="2189739"/>
              <a:chOff x="5240137" y="1379315"/>
              <a:chExt cx="1702252" cy="2189739"/>
            </a:xfrm>
          </p:grpSpPr>
          <p:sp>
            <p:nvSpPr>
              <p:cNvPr id="21" name="Freeform: Shape 13"/>
              <p:cNvSpPr/>
              <p:nvPr/>
            </p:nvSpPr>
            <p:spPr>
              <a:xfrm rot="16200000" flipH="1" flipV="1">
                <a:off x="5240137" y="1866803"/>
                <a:ext cx="1702251" cy="1702252"/>
              </a:xfrm>
              <a:custGeom>
                <a:avLst/>
                <a:gdLst>
                  <a:gd name="connsiteX0" fmla="*/ 2939403 w 3423157"/>
                  <a:gd name="connsiteY0" fmla="*/ 1384993 h 3423158"/>
                  <a:gd name="connsiteX1" fmla="*/ 3423157 w 3423157"/>
                  <a:gd name="connsiteY1" fmla="*/ 1384993 h 3423158"/>
                  <a:gd name="connsiteX2" fmla="*/ 3423157 w 3423157"/>
                  <a:gd name="connsiteY2" fmla="*/ 1936950 h 3423158"/>
                  <a:gd name="connsiteX3" fmla="*/ 3423157 w 3423157"/>
                  <a:gd name="connsiteY3" fmla="*/ 1937819 h 3423158"/>
                  <a:gd name="connsiteX4" fmla="*/ 3423157 w 3423157"/>
                  <a:gd name="connsiteY4" fmla="*/ 2284534 h 3423158"/>
                  <a:gd name="connsiteX5" fmla="*/ 3423157 w 3423157"/>
                  <a:gd name="connsiteY5" fmla="*/ 2420703 h 3423158"/>
                  <a:gd name="connsiteX6" fmla="*/ 3423157 w 3423157"/>
                  <a:gd name="connsiteY6" fmla="*/ 2421572 h 3423158"/>
                  <a:gd name="connsiteX7" fmla="*/ 3423157 w 3423157"/>
                  <a:gd name="connsiteY7" fmla="*/ 2475034 h 3423158"/>
                  <a:gd name="connsiteX8" fmla="*/ 3423157 w 3423157"/>
                  <a:gd name="connsiteY8" fmla="*/ 2852620 h 3423158"/>
                  <a:gd name="connsiteX9" fmla="*/ 2852619 w 3423157"/>
                  <a:gd name="connsiteY9" fmla="*/ 3423158 h 3423158"/>
                  <a:gd name="connsiteX10" fmla="*/ 2549355 w 3423157"/>
                  <a:gd name="connsiteY10" fmla="*/ 3423158 h 3423158"/>
                  <a:gd name="connsiteX11" fmla="*/ 2549355 w 3423157"/>
                  <a:gd name="connsiteY11" fmla="*/ 2937465 h 3423158"/>
                  <a:gd name="connsiteX12" fmla="*/ 2612605 w 3423157"/>
                  <a:gd name="connsiteY12" fmla="*/ 2931089 h 3423158"/>
                  <a:gd name="connsiteX13" fmla="*/ 2939403 w 3423157"/>
                  <a:gd name="connsiteY13" fmla="*/ 2530121 h 3423158"/>
                  <a:gd name="connsiteX14" fmla="*/ 2939403 w 3423157"/>
                  <a:gd name="connsiteY14" fmla="*/ 2475034 h 3423158"/>
                  <a:gd name="connsiteX15" fmla="*/ 2937519 w 3423157"/>
                  <a:gd name="connsiteY15" fmla="*/ 2475034 h 3423158"/>
                  <a:gd name="connsiteX16" fmla="*/ 2937519 w 3423157"/>
                  <a:gd name="connsiteY16" fmla="*/ 2284534 h 3423158"/>
                  <a:gd name="connsiteX17" fmla="*/ 2939403 w 3423157"/>
                  <a:gd name="connsiteY17" fmla="*/ 2284534 h 3423158"/>
                  <a:gd name="connsiteX18" fmla="*/ 2939403 w 3423157"/>
                  <a:gd name="connsiteY18" fmla="*/ 1937819 h 3423158"/>
                  <a:gd name="connsiteX19" fmla="*/ 2939403 w 3423157"/>
                  <a:gd name="connsiteY19" fmla="*/ 1936950 h 3423158"/>
                  <a:gd name="connsiteX20" fmla="*/ 2160620 w 3423157"/>
                  <a:gd name="connsiteY20" fmla="*/ 0 h 3423158"/>
                  <a:gd name="connsiteX21" fmla="*/ 2526770 w 3423157"/>
                  <a:gd name="connsiteY21" fmla="*/ 0 h 3423158"/>
                  <a:gd name="connsiteX22" fmla="*/ 2526770 w 3423157"/>
                  <a:gd name="connsiteY22" fmla="*/ 1 h 3423158"/>
                  <a:gd name="connsiteX23" fmla="*/ 2852619 w 3423157"/>
                  <a:gd name="connsiteY23" fmla="*/ 1 h 3423158"/>
                  <a:gd name="connsiteX24" fmla="*/ 3423157 w 3423157"/>
                  <a:gd name="connsiteY24" fmla="*/ 570539 h 3423158"/>
                  <a:gd name="connsiteX25" fmla="*/ 3423157 w 3423157"/>
                  <a:gd name="connsiteY25" fmla="*/ 901239 h 3423158"/>
                  <a:gd name="connsiteX26" fmla="*/ 2939403 w 3423157"/>
                  <a:gd name="connsiteY26" fmla="*/ 901239 h 3423158"/>
                  <a:gd name="connsiteX27" fmla="*/ 2939403 w 3423157"/>
                  <a:gd name="connsiteY27" fmla="*/ 893037 h 3423158"/>
                  <a:gd name="connsiteX28" fmla="*/ 2530120 w 3423157"/>
                  <a:gd name="connsiteY28" fmla="*/ 483754 h 3423158"/>
                  <a:gd name="connsiteX29" fmla="*/ 2445571 w 3423157"/>
                  <a:gd name="connsiteY29" fmla="*/ 483754 h 3423158"/>
                  <a:gd name="connsiteX30" fmla="*/ 2445571 w 3423157"/>
                  <a:gd name="connsiteY30" fmla="*/ 483674 h 3423158"/>
                  <a:gd name="connsiteX31" fmla="*/ 2432634 w 3423157"/>
                  <a:gd name="connsiteY31" fmla="*/ 483674 h 3423158"/>
                  <a:gd name="connsiteX32" fmla="*/ 2432634 w 3423157"/>
                  <a:gd name="connsiteY32" fmla="*/ 483754 h 3423158"/>
                  <a:gd name="connsiteX33" fmla="*/ 1961818 w 3423157"/>
                  <a:gd name="connsiteY33" fmla="*/ 483754 h 3423158"/>
                  <a:gd name="connsiteX34" fmla="*/ 1948881 w 3423157"/>
                  <a:gd name="connsiteY34" fmla="*/ 483754 h 3423158"/>
                  <a:gd name="connsiteX35" fmla="*/ 893036 w 3423157"/>
                  <a:gd name="connsiteY35" fmla="*/ 483754 h 3423158"/>
                  <a:gd name="connsiteX36" fmla="*/ 483753 w 3423157"/>
                  <a:gd name="connsiteY36" fmla="*/ 893037 h 3423158"/>
                  <a:gd name="connsiteX37" fmla="*/ 483753 w 3423157"/>
                  <a:gd name="connsiteY37" fmla="*/ 2530121 h 3423158"/>
                  <a:gd name="connsiteX38" fmla="*/ 893036 w 3423157"/>
                  <a:gd name="connsiteY38" fmla="*/ 2939404 h 3423158"/>
                  <a:gd name="connsiteX39" fmla="*/ 2065602 w 3423157"/>
                  <a:gd name="connsiteY39" fmla="*/ 2939404 h 3423158"/>
                  <a:gd name="connsiteX40" fmla="*/ 2065602 w 3423157"/>
                  <a:gd name="connsiteY40" fmla="*/ 3423158 h 3423158"/>
                  <a:gd name="connsiteX41" fmla="*/ 570538 w 3423157"/>
                  <a:gd name="connsiteY41" fmla="*/ 3423158 h 3423158"/>
                  <a:gd name="connsiteX42" fmla="*/ 0 w 3423157"/>
                  <a:gd name="connsiteY42" fmla="*/ 2852620 h 3423158"/>
                  <a:gd name="connsiteX43" fmla="*/ 0 w 3423157"/>
                  <a:gd name="connsiteY43" fmla="*/ 570539 h 3423158"/>
                  <a:gd name="connsiteX44" fmla="*/ 570538 w 3423157"/>
                  <a:gd name="connsiteY44" fmla="*/ 1 h 3423158"/>
                  <a:gd name="connsiteX45" fmla="*/ 1948881 w 3423157"/>
                  <a:gd name="connsiteY45" fmla="*/ 1 h 3423158"/>
                  <a:gd name="connsiteX46" fmla="*/ 1961818 w 3423157"/>
                  <a:gd name="connsiteY46" fmla="*/ 1 h 3423158"/>
                  <a:gd name="connsiteX47" fmla="*/ 2160620 w 3423157"/>
                  <a:gd name="connsiteY47" fmla="*/ 1 h 342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423157" h="3423158">
                    <a:moveTo>
                      <a:pt x="2939403" y="1384993"/>
                    </a:moveTo>
                    <a:lnTo>
                      <a:pt x="3423157" y="1384993"/>
                    </a:lnTo>
                    <a:lnTo>
                      <a:pt x="3423157" y="1936950"/>
                    </a:lnTo>
                    <a:lnTo>
                      <a:pt x="3423157" y="1937819"/>
                    </a:lnTo>
                    <a:lnTo>
                      <a:pt x="3423157" y="2284534"/>
                    </a:lnTo>
                    <a:lnTo>
                      <a:pt x="3423157" y="2420703"/>
                    </a:lnTo>
                    <a:lnTo>
                      <a:pt x="3423157" y="2421572"/>
                    </a:lnTo>
                    <a:lnTo>
                      <a:pt x="3423157" y="2475034"/>
                    </a:lnTo>
                    <a:lnTo>
                      <a:pt x="3423157" y="2852620"/>
                    </a:lnTo>
                    <a:cubicBezTo>
                      <a:pt x="3423157" y="3167719"/>
                      <a:pt x="3167718" y="3423158"/>
                      <a:pt x="2852619" y="3423158"/>
                    </a:cubicBezTo>
                    <a:lnTo>
                      <a:pt x="2549355" y="3423158"/>
                    </a:lnTo>
                    <a:lnTo>
                      <a:pt x="2549355" y="2937465"/>
                    </a:lnTo>
                    <a:lnTo>
                      <a:pt x="2612605" y="2931089"/>
                    </a:lnTo>
                    <a:cubicBezTo>
                      <a:pt x="2799108" y="2892925"/>
                      <a:pt x="2939403" y="2727907"/>
                      <a:pt x="2939403" y="2530121"/>
                    </a:cubicBezTo>
                    <a:lnTo>
                      <a:pt x="2939403" y="2475034"/>
                    </a:lnTo>
                    <a:lnTo>
                      <a:pt x="2937519" y="2475034"/>
                    </a:lnTo>
                    <a:lnTo>
                      <a:pt x="2937519" y="2284534"/>
                    </a:lnTo>
                    <a:lnTo>
                      <a:pt x="2939403" y="2284534"/>
                    </a:lnTo>
                    <a:lnTo>
                      <a:pt x="2939403" y="1937819"/>
                    </a:lnTo>
                    <a:lnTo>
                      <a:pt x="2939403" y="1936950"/>
                    </a:lnTo>
                    <a:close/>
                    <a:moveTo>
                      <a:pt x="2160620" y="0"/>
                    </a:moveTo>
                    <a:lnTo>
                      <a:pt x="2526770" y="0"/>
                    </a:lnTo>
                    <a:lnTo>
                      <a:pt x="2526770" y="1"/>
                    </a:lnTo>
                    <a:lnTo>
                      <a:pt x="2852619" y="1"/>
                    </a:lnTo>
                    <a:cubicBezTo>
                      <a:pt x="3167718" y="1"/>
                      <a:pt x="3423157" y="255440"/>
                      <a:pt x="3423157" y="570539"/>
                    </a:cubicBezTo>
                    <a:lnTo>
                      <a:pt x="3423157" y="901239"/>
                    </a:lnTo>
                    <a:lnTo>
                      <a:pt x="2939403" y="901239"/>
                    </a:lnTo>
                    <a:lnTo>
                      <a:pt x="2939403" y="893037"/>
                    </a:lnTo>
                    <a:cubicBezTo>
                      <a:pt x="2939403" y="666996"/>
                      <a:pt x="2756161" y="483754"/>
                      <a:pt x="2530120" y="483754"/>
                    </a:cubicBezTo>
                    <a:lnTo>
                      <a:pt x="2445571" y="483754"/>
                    </a:lnTo>
                    <a:lnTo>
                      <a:pt x="2445571" y="483674"/>
                    </a:lnTo>
                    <a:lnTo>
                      <a:pt x="2432634" y="483674"/>
                    </a:lnTo>
                    <a:lnTo>
                      <a:pt x="2432634" y="483754"/>
                    </a:lnTo>
                    <a:lnTo>
                      <a:pt x="1961818" y="483754"/>
                    </a:lnTo>
                    <a:lnTo>
                      <a:pt x="1948881" y="483754"/>
                    </a:lnTo>
                    <a:lnTo>
                      <a:pt x="893036" y="483754"/>
                    </a:lnTo>
                    <a:cubicBezTo>
                      <a:pt x="666995" y="483754"/>
                      <a:pt x="483753" y="666996"/>
                      <a:pt x="483753" y="893037"/>
                    </a:cubicBezTo>
                    <a:lnTo>
                      <a:pt x="483753" y="2530121"/>
                    </a:lnTo>
                    <a:cubicBezTo>
                      <a:pt x="483753" y="2756162"/>
                      <a:pt x="666995" y="2939404"/>
                      <a:pt x="893036" y="2939404"/>
                    </a:cubicBezTo>
                    <a:lnTo>
                      <a:pt x="2065602" y="2939404"/>
                    </a:lnTo>
                    <a:lnTo>
                      <a:pt x="2065602" y="3423158"/>
                    </a:lnTo>
                    <a:lnTo>
                      <a:pt x="570538" y="3423158"/>
                    </a:lnTo>
                    <a:cubicBezTo>
                      <a:pt x="255439" y="3423158"/>
                      <a:pt x="0" y="3167719"/>
                      <a:pt x="0" y="2852620"/>
                    </a:cubicBezTo>
                    <a:lnTo>
                      <a:pt x="0" y="570539"/>
                    </a:lnTo>
                    <a:cubicBezTo>
                      <a:pt x="0" y="255440"/>
                      <a:pt x="255439" y="1"/>
                      <a:pt x="570538" y="1"/>
                    </a:cubicBezTo>
                    <a:lnTo>
                      <a:pt x="1948881" y="1"/>
                    </a:lnTo>
                    <a:lnTo>
                      <a:pt x="1961818" y="1"/>
                    </a:lnTo>
                    <a:lnTo>
                      <a:pt x="216062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2" name="Oval 14"/>
              <p:cNvSpPr/>
              <p:nvPr/>
            </p:nvSpPr>
            <p:spPr>
              <a:xfrm rot="5400000">
                <a:off x="5624485" y="1484090"/>
                <a:ext cx="952500" cy="742950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5" name="Group 7"/>
            <p:cNvGrpSpPr/>
            <p:nvPr/>
          </p:nvGrpSpPr>
          <p:grpSpPr>
            <a:xfrm>
              <a:off x="5249610" y="3936548"/>
              <a:ext cx="1702252" cy="2208687"/>
              <a:chOff x="5249610" y="3936548"/>
              <a:chExt cx="1702252" cy="2208687"/>
            </a:xfrm>
          </p:grpSpPr>
          <p:sp>
            <p:nvSpPr>
              <p:cNvPr id="19" name="Freeform: Shape 11"/>
              <p:cNvSpPr/>
              <p:nvPr/>
            </p:nvSpPr>
            <p:spPr>
              <a:xfrm rot="16200000">
                <a:off x="5249610" y="3936548"/>
                <a:ext cx="1702251" cy="1702252"/>
              </a:xfrm>
              <a:custGeom>
                <a:avLst/>
                <a:gdLst>
                  <a:gd name="connsiteX0" fmla="*/ 2939403 w 3423157"/>
                  <a:gd name="connsiteY0" fmla="*/ 1384993 h 3423158"/>
                  <a:gd name="connsiteX1" fmla="*/ 3423157 w 3423157"/>
                  <a:gd name="connsiteY1" fmla="*/ 1384993 h 3423158"/>
                  <a:gd name="connsiteX2" fmla="*/ 3423157 w 3423157"/>
                  <a:gd name="connsiteY2" fmla="*/ 1936950 h 3423158"/>
                  <a:gd name="connsiteX3" fmla="*/ 3423157 w 3423157"/>
                  <a:gd name="connsiteY3" fmla="*/ 1937819 h 3423158"/>
                  <a:gd name="connsiteX4" fmla="*/ 3423157 w 3423157"/>
                  <a:gd name="connsiteY4" fmla="*/ 2284534 h 3423158"/>
                  <a:gd name="connsiteX5" fmla="*/ 3423157 w 3423157"/>
                  <a:gd name="connsiteY5" fmla="*/ 2420703 h 3423158"/>
                  <a:gd name="connsiteX6" fmla="*/ 3423157 w 3423157"/>
                  <a:gd name="connsiteY6" fmla="*/ 2421572 h 3423158"/>
                  <a:gd name="connsiteX7" fmla="*/ 3423157 w 3423157"/>
                  <a:gd name="connsiteY7" fmla="*/ 2475034 h 3423158"/>
                  <a:gd name="connsiteX8" fmla="*/ 3423157 w 3423157"/>
                  <a:gd name="connsiteY8" fmla="*/ 2852620 h 3423158"/>
                  <a:gd name="connsiteX9" fmla="*/ 2852619 w 3423157"/>
                  <a:gd name="connsiteY9" fmla="*/ 3423158 h 3423158"/>
                  <a:gd name="connsiteX10" fmla="*/ 2549355 w 3423157"/>
                  <a:gd name="connsiteY10" fmla="*/ 3423158 h 3423158"/>
                  <a:gd name="connsiteX11" fmla="*/ 2549355 w 3423157"/>
                  <a:gd name="connsiteY11" fmla="*/ 2937465 h 3423158"/>
                  <a:gd name="connsiteX12" fmla="*/ 2612605 w 3423157"/>
                  <a:gd name="connsiteY12" fmla="*/ 2931089 h 3423158"/>
                  <a:gd name="connsiteX13" fmla="*/ 2939403 w 3423157"/>
                  <a:gd name="connsiteY13" fmla="*/ 2530121 h 3423158"/>
                  <a:gd name="connsiteX14" fmla="*/ 2939403 w 3423157"/>
                  <a:gd name="connsiteY14" fmla="*/ 2475034 h 3423158"/>
                  <a:gd name="connsiteX15" fmla="*/ 2937519 w 3423157"/>
                  <a:gd name="connsiteY15" fmla="*/ 2475034 h 3423158"/>
                  <a:gd name="connsiteX16" fmla="*/ 2937519 w 3423157"/>
                  <a:gd name="connsiteY16" fmla="*/ 2284534 h 3423158"/>
                  <a:gd name="connsiteX17" fmla="*/ 2939403 w 3423157"/>
                  <a:gd name="connsiteY17" fmla="*/ 2284534 h 3423158"/>
                  <a:gd name="connsiteX18" fmla="*/ 2939403 w 3423157"/>
                  <a:gd name="connsiteY18" fmla="*/ 1937819 h 3423158"/>
                  <a:gd name="connsiteX19" fmla="*/ 2939403 w 3423157"/>
                  <a:gd name="connsiteY19" fmla="*/ 1936950 h 3423158"/>
                  <a:gd name="connsiteX20" fmla="*/ 2160620 w 3423157"/>
                  <a:gd name="connsiteY20" fmla="*/ 0 h 3423158"/>
                  <a:gd name="connsiteX21" fmla="*/ 2526770 w 3423157"/>
                  <a:gd name="connsiteY21" fmla="*/ 0 h 3423158"/>
                  <a:gd name="connsiteX22" fmla="*/ 2526770 w 3423157"/>
                  <a:gd name="connsiteY22" fmla="*/ 1 h 3423158"/>
                  <a:gd name="connsiteX23" fmla="*/ 2852619 w 3423157"/>
                  <a:gd name="connsiteY23" fmla="*/ 1 h 3423158"/>
                  <a:gd name="connsiteX24" fmla="*/ 3423157 w 3423157"/>
                  <a:gd name="connsiteY24" fmla="*/ 570539 h 3423158"/>
                  <a:gd name="connsiteX25" fmla="*/ 3423157 w 3423157"/>
                  <a:gd name="connsiteY25" fmla="*/ 901239 h 3423158"/>
                  <a:gd name="connsiteX26" fmla="*/ 2939403 w 3423157"/>
                  <a:gd name="connsiteY26" fmla="*/ 901239 h 3423158"/>
                  <a:gd name="connsiteX27" fmla="*/ 2939403 w 3423157"/>
                  <a:gd name="connsiteY27" fmla="*/ 893037 h 3423158"/>
                  <a:gd name="connsiteX28" fmla="*/ 2530120 w 3423157"/>
                  <a:gd name="connsiteY28" fmla="*/ 483754 h 3423158"/>
                  <a:gd name="connsiteX29" fmla="*/ 2445571 w 3423157"/>
                  <a:gd name="connsiteY29" fmla="*/ 483754 h 3423158"/>
                  <a:gd name="connsiteX30" fmla="*/ 2445571 w 3423157"/>
                  <a:gd name="connsiteY30" fmla="*/ 483674 h 3423158"/>
                  <a:gd name="connsiteX31" fmla="*/ 2432634 w 3423157"/>
                  <a:gd name="connsiteY31" fmla="*/ 483674 h 3423158"/>
                  <a:gd name="connsiteX32" fmla="*/ 2432634 w 3423157"/>
                  <a:gd name="connsiteY32" fmla="*/ 483754 h 3423158"/>
                  <a:gd name="connsiteX33" fmla="*/ 1961818 w 3423157"/>
                  <a:gd name="connsiteY33" fmla="*/ 483754 h 3423158"/>
                  <a:gd name="connsiteX34" fmla="*/ 1948881 w 3423157"/>
                  <a:gd name="connsiteY34" fmla="*/ 483754 h 3423158"/>
                  <a:gd name="connsiteX35" fmla="*/ 893036 w 3423157"/>
                  <a:gd name="connsiteY35" fmla="*/ 483754 h 3423158"/>
                  <a:gd name="connsiteX36" fmla="*/ 483753 w 3423157"/>
                  <a:gd name="connsiteY36" fmla="*/ 893037 h 3423158"/>
                  <a:gd name="connsiteX37" fmla="*/ 483753 w 3423157"/>
                  <a:gd name="connsiteY37" fmla="*/ 2530121 h 3423158"/>
                  <a:gd name="connsiteX38" fmla="*/ 893036 w 3423157"/>
                  <a:gd name="connsiteY38" fmla="*/ 2939404 h 3423158"/>
                  <a:gd name="connsiteX39" fmla="*/ 2065602 w 3423157"/>
                  <a:gd name="connsiteY39" fmla="*/ 2939404 h 3423158"/>
                  <a:gd name="connsiteX40" fmla="*/ 2065602 w 3423157"/>
                  <a:gd name="connsiteY40" fmla="*/ 3423158 h 3423158"/>
                  <a:gd name="connsiteX41" fmla="*/ 570538 w 3423157"/>
                  <a:gd name="connsiteY41" fmla="*/ 3423158 h 3423158"/>
                  <a:gd name="connsiteX42" fmla="*/ 0 w 3423157"/>
                  <a:gd name="connsiteY42" fmla="*/ 2852620 h 3423158"/>
                  <a:gd name="connsiteX43" fmla="*/ 0 w 3423157"/>
                  <a:gd name="connsiteY43" fmla="*/ 570539 h 3423158"/>
                  <a:gd name="connsiteX44" fmla="*/ 570538 w 3423157"/>
                  <a:gd name="connsiteY44" fmla="*/ 1 h 3423158"/>
                  <a:gd name="connsiteX45" fmla="*/ 1948881 w 3423157"/>
                  <a:gd name="connsiteY45" fmla="*/ 1 h 3423158"/>
                  <a:gd name="connsiteX46" fmla="*/ 1961818 w 3423157"/>
                  <a:gd name="connsiteY46" fmla="*/ 1 h 3423158"/>
                  <a:gd name="connsiteX47" fmla="*/ 2160620 w 3423157"/>
                  <a:gd name="connsiteY47" fmla="*/ 1 h 342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423157" h="3423158">
                    <a:moveTo>
                      <a:pt x="2939403" y="1384993"/>
                    </a:moveTo>
                    <a:lnTo>
                      <a:pt x="3423157" y="1384993"/>
                    </a:lnTo>
                    <a:lnTo>
                      <a:pt x="3423157" y="1936950"/>
                    </a:lnTo>
                    <a:lnTo>
                      <a:pt x="3423157" y="1937819"/>
                    </a:lnTo>
                    <a:lnTo>
                      <a:pt x="3423157" y="2284534"/>
                    </a:lnTo>
                    <a:lnTo>
                      <a:pt x="3423157" y="2420703"/>
                    </a:lnTo>
                    <a:lnTo>
                      <a:pt x="3423157" y="2421572"/>
                    </a:lnTo>
                    <a:lnTo>
                      <a:pt x="3423157" y="2475034"/>
                    </a:lnTo>
                    <a:lnTo>
                      <a:pt x="3423157" y="2852620"/>
                    </a:lnTo>
                    <a:cubicBezTo>
                      <a:pt x="3423157" y="3167719"/>
                      <a:pt x="3167718" y="3423158"/>
                      <a:pt x="2852619" y="3423158"/>
                    </a:cubicBezTo>
                    <a:lnTo>
                      <a:pt x="2549355" y="3423158"/>
                    </a:lnTo>
                    <a:lnTo>
                      <a:pt x="2549355" y="2937465"/>
                    </a:lnTo>
                    <a:lnTo>
                      <a:pt x="2612605" y="2931089"/>
                    </a:lnTo>
                    <a:cubicBezTo>
                      <a:pt x="2799108" y="2892925"/>
                      <a:pt x="2939403" y="2727907"/>
                      <a:pt x="2939403" y="2530121"/>
                    </a:cubicBezTo>
                    <a:lnTo>
                      <a:pt x="2939403" y="2475034"/>
                    </a:lnTo>
                    <a:lnTo>
                      <a:pt x="2937519" y="2475034"/>
                    </a:lnTo>
                    <a:lnTo>
                      <a:pt x="2937519" y="2284534"/>
                    </a:lnTo>
                    <a:lnTo>
                      <a:pt x="2939403" y="2284534"/>
                    </a:lnTo>
                    <a:lnTo>
                      <a:pt x="2939403" y="1937819"/>
                    </a:lnTo>
                    <a:lnTo>
                      <a:pt x="2939403" y="1936950"/>
                    </a:lnTo>
                    <a:close/>
                    <a:moveTo>
                      <a:pt x="2160620" y="0"/>
                    </a:moveTo>
                    <a:lnTo>
                      <a:pt x="2526770" y="0"/>
                    </a:lnTo>
                    <a:lnTo>
                      <a:pt x="2526770" y="1"/>
                    </a:lnTo>
                    <a:lnTo>
                      <a:pt x="2852619" y="1"/>
                    </a:lnTo>
                    <a:cubicBezTo>
                      <a:pt x="3167718" y="1"/>
                      <a:pt x="3423157" y="255440"/>
                      <a:pt x="3423157" y="570539"/>
                    </a:cubicBezTo>
                    <a:lnTo>
                      <a:pt x="3423157" y="901239"/>
                    </a:lnTo>
                    <a:lnTo>
                      <a:pt x="2939403" y="901239"/>
                    </a:lnTo>
                    <a:lnTo>
                      <a:pt x="2939403" y="893037"/>
                    </a:lnTo>
                    <a:cubicBezTo>
                      <a:pt x="2939403" y="666996"/>
                      <a:pt x="2756161" y="483754"/>
                      <a:pt x="2530120" y="483754"/>
                    </a:cubicBezTo>
                    <a:lnTo>
                      <a:pt x="2445571" y="483754"/>
                    </a:lnTo>
                    <a:lnTo>
                      <a:pt x="2445571" y="483674"/>
                    </a:lnTo>
                    <a:lnTo>
                      <a:pt x="2432634" y="483674"/>
                    </a:lnTo>
                    <a:lnTo>
                      <a:pt x="2432634" y="483754"/>
                    </a:lnTo>
                    <a:lnTo>
                      <a:pt x="1961818" y="483754"/>
                    </a:lnTo>
                    <a:lnTo>
                      <a:pt x="1948881" y="483754"/>
                    </a:lnTo>
                    <a:lnTo>
                      <a:pt x="893036" y="483754"/>
                    </a:lnTo>
                    <a:cubicBezTo>
                      <a:pt x="666995" y="483754"/>
                      <a:pt x="483753" y="666996"/>
                      <a:pt x="483753" y="893037"/>
                    </a:cubicBezTo>
                    <a:lnTo>
                      <a:pt x="483753" y="2530121"/>
                    </a:lnTo>
                    <a:cubicBezTo>
                      <a:pt x="483753" y="2756162"/>
                      <a:pt x="666995" y="2939404"/>
                      <a:pt x="893036" y="2939404"/>
                    </a:cubicBezTo>
                    <a:lnTo>
                      <a:pt x="2065602" y="2939404"/>
                    </a:lnTo>
                    <a:lnTo>
                      <a:pt x="2065602" y="3423158"/>
                    </a:lnTo>
                    <a:lnTo>
                      <a:pt x="570538" y="3423158"/>
                    </a:lnTo>
                    <a:cubicBezTo>
                      <a:pt x="255439" y="3423158"/>
                      <a:pt x="0" y="3167719"/>
                      <a:pt x="0" y="2852620"/>
                    </a:cubicBezTo>
                    <a:lnTo>
                      <a:pt x="0" y="570539"/>
                    </a:lnTo>
                    <a:cubicBezTo>
                      <a:pt x="0" y="255440"/>
                      <a:pt x="255439" y="1"/>
                      <a:pt x="570538" y="1"/>
                    </a:cubicBezTo>
                    <a:lnTo>
                      <a:pt x="1948881" y="1"/>
                    </a:lnTo>
                    <a:lnTo>
                      <a:pt x="1961818" y="1"/>
                    </a:lnTo>
                    <a:lnTo>
                      <a:pt x="2160620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0" name="Oval 12"/>
              <p:cNvSpPr/>
              <p:nvPr/>
            </p:nvSpPr>
            <p:spPr>
              <a:xfrm rot="5400000">
                <a:off x="5657847" y="5297510"/>
                <a:ext cx="952500" cy="742950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grpSp>
          <p:nvGrpSpPr>
            <p:cNvPr id="16" name="Group 8"/>
            <p:cNvGrpSpPr/>
            <p:nvPr/>
          </p:nvGrpSpPr>
          <p:grpSpPr>
            <a:xfrm>
              <a:off x="6259383" y="2911149"/>
              <a:ext cx="2169027" cy="1702252"/>
              <a:chOff x="6259383" y="2911149"/>
              <a:chExt cx="2169027" cy="1702252"/>
            </a:xfrm>
          </p:grpSpPr>
          <p:sp>
            <p:nvSpPr>
              <p:cNvPr id="17" name="Freeform: Shape 9"/>
              <p:cNvSpPr/>
              <p:nvPr/>
            </p:nvSpPr>
            <p:spPr>
              <a:xfrm flipH="1" flipV="1">
                <a:off x="6259383" y="2911149"/>
                <a:ext cx="1702251" cy="1702252"/>
              </a:xfrm>
              <a:custGeom>
                <a:avLst/>
                <a:gdLst>
                  <a:gd name="connsiteX0" fmla="*/ 2939403 w 3423157"/>
                  <a:gd name="connsiteY0" fmla="*/ 1384993 h 3423158"/>
                  <a:gd name="connsiteX1" fmla="*/ 3423157 w 3423157"/>
                  <a:gd name="connsiteY1" fmla="*/ 1384993 h 3423158"/>
                  <a:gd name="connsiteX2" fmla="*/ 3423157 w 3423157"/>
                  <a:gd name="connsiteY2" fmla="*/ 1936950 h 3423158"/>
                  <a:gd name="connsiteX3" fmla="*/ 3423157 w 3423157"/>
                  <a:gd name="connsiteY3" fmla="*/ 1937819 h 3423158"/>
                  <a:gd name="connsiteX4" fmla="*/ 3423157 w 3423157"/>
                  <a:gd name="connsiteY4" fmla="*/ 2284534 h 3423158"/>
                  <a:gd name="connsiteX5" fmla="*/ 3423157 w 3423157"/>
                  <a:gd name="connsiteY5" fmla="*/ 2420703 h 3423158"/>
                  <a:gd name="connsiteX6" fmla="*/ 3423157 w 3423157"/>
                  <a:gd name="connsiteY6" fmla="*/ 2421572 h 3423158"/>
                  <a:gd name="connsiteX7" fmla="*/ 3423157 w 3423157"/>
                  <a:gd name="connsiteY7" fmla="*/ 2475034 h 3423158"/>
                  <a:gd name="connsiteX8" fmla="*/ 3423157 w 3423157"/>
                  <a:gd name="connsiteY8" fmla="*/ 2852620 h 3423158"/>
                  <a:gd name="connsiteX9" fmla="*/ 2852619 w 3423157"/>
                  <a:gd name="connsiteY9" fmla="*/ 3423158 h 3423158"/>
                  <a:gd name="connsiteX10" fmla="*/ 2549355 w 3423157"/>
                  <a:gd name="connsiteY10" fmla="*/ 3423158 h 3423158"/>
                  <a:gd name="connsiteX11" fmla="*/ 2549355 w 3423157"/>
                  <a:gd name="connsiteY11" fmla="*/ 2937465 h 3423158"/>
                  <a:gd name="connsiteX12" fmla="*/ 2612605 w 3423157"/>
                  <a:gd name="connsiteY12" fmla="*/ 2931089 h 3423158"/>
                  <a:gd name="connsiteX13" fmla="*/ 2939403 w 3423157"/>
                  <a:gd name="connsiteY13" fmla="*/ 2530121 h 3423158"/>
                  <a:gd name="connsiteX14" fmla="*/ 2939403 w 3423157"/>
                  <a:gd name="connsiteY14" fmla="*/ 2475034 h 3423158"/>
                  <a:gd name="connsiteX15" fmla="*/ 2937519 w 3423157"/>
                  <a:gd name="connsiteY15" fmla="*/ 2475034 h 3423158"/>
                  <a:gd name="connsiteX16" fmla="*/ 2937519 w 3423157"/>
                  <a:gd name="connsiteY16" fmla="*/ 2284534 h 3423158"/>
                  <a:gd name="connsiteX17" fmla="*/ 2939403 w 3423157"/>
                  <a:gd name="connsiteY17" fmla="*/ 2284534 h 3423158"/>
                  <a:gd name="connsiteX18" fmla="*/ 2939403 w 3423157"/>
                  <a:gd name="connsiteY18" fmla="*/ 1937819 h 3423158"/>
                  <a:gd name="connsiteX19" fmla="*/ 2939403 w 3423157"/>
                  <a:gd name="connsiteY19" fmla="*/ 1936950 h 3423158"/>
                  <a:gd name="connsiteX20" fmla="*/ 2160620 w 3423157"/>
                  <a:gd name="connsiteY20" fmla="*/ 0 h 3423158"/>
                  <a:gd name="connsiteX21" fmla="*/ 2526770 w 3423157"/>
                  <a:gd name="connsiteY21" fmla="*/ 0 h 3423158"/>
                  <a:gd name="connsiteX22" fmla="*/ 2526770 w 3423157"/>
                  <a:gd name="connsiteY22" fmla="*/ 1 h 3423158"/>
                  <a:gd name="connsiteX23" fmla="*/ 2852619 w 3423157"/>
                  <a:gd name="connsiteY23" fmla="*/ 1 h 3423158"/>
                  <a:gd name="connsiteX24" fmla="*/ 3423157 w 3423157"/>
                  <a:gd name="connsiteY24" fmla="*/ 570539 h 3423158"/>
                  <a:gd name="connsiteX25" fmla="*/ 3423157 w 3423157"/>
                  <a:gd name="connsiteY25" fmla="*/ 901239 h 3423158"/>
                  <a:gd name="connsiteX26" fmla="*/ 2939403 w 3423157"/>
                  <a:gd name="connsiteY26" fmla="*/ 901239 h 3423158"/>
                  <a:gd name="connsiteX27" fmla="*/ 2939403 w 3423157"/>
                  <a:gd name="connsiteY27" fmla="*/ 893037 h 3423158"/>
                  <a:gd name="connsiteX28" fmla="*/ 2530120 w 3423157"/>
                  <a:gd name="connsiteY28" fmla="*/ 483754 h 3423158"/>
                  <a:gd name="connsiteX29" fmla="*/ 2445571 w 3423157"/>
                  <a:gd name="connsiteY29" fmla="*/ 483754 h 3423158"/>
                  <a:gd name="connsiteX30" fmla="*/ 2445571 w 3423157"/>
                  <a:gd name="connsiteY30" fmla="*/ 483674 h 3423158"/>
                  <a:gd name="connsiteX31" fmla="*/ 2432634 w 3423157"/>
                  <a:gd name="connsiteY31" fmla="*/ 483674 h 3423158"/>
                  <a:gd name="connsiteX32" fmla="*/ 2432634 w 3423157"/>
                  <a:gd name="connsiteY32" fmla="*/ 483754 h 3423158"/>
                  <a:gd name="connsiteX33" fmla="*/ 1961818 w 3423157"/>
                  <a:gd name="connsiteY33" fmla="*/ 483754 h 3423158"/>
                  <a:gd name="connsiteX34" fmla="*/ 1948881 w 3423157"/>
                  <a:gd name="connsiteY34" fmla="*/ 483754 h 3423158"/>
                  <a:gd name="connsiteX35" fmla="*/ 893036 w 3423157"/>
                  <a:gd name="connsiteY35" fmla="*/ 483754 h 3423158"/>
                  <a:gd name="connsiteX36" fmla="*/ 483753 w 3423157"/>
                  <a:gd name="connsiteY36" fmla="*/ 893037 h 3423158"/>
                  <a:gd name="connsiteX37" fmla="*/ 483753 w 3423157"/>
                  <a:gd name="connsiteY37" fmla="*/ 2530121 h 3423158"/>
                  <a:gd name="connsiteX38" fmla="*/ 893036 w 3423157"/>
                  <a:gd name="connsiteY38" fmla="*/ 2939404 h 3423158"/>
                  <a:gd name="connsiteX39" fmla="*/ 2065602 w 3423157"/>
                  <a:gd name="connsiteY39" fmla="*/ 2939404 h 3423158"/>
                  <a:gd name="connsiteX40" fmla="*/ 2065602 w 3423157"/>
                  <a:gd name="connsiteY40" fmla="*/ 3423158 h 3423158"/>
                  <a:gd name="connsiteX41" fmla="*/ 570538 w 3423157"/>
                  <a:gd name="connsiteY41" fmla="*/ 3423158 h 3423158"/>
                  <a:gd name="connsiteX42" fmla="*/ 0 w 3423157"/>
                  <a:gd name="connsiteY42" fmla="*/ 2852620 h 3423158"/>
                  <a:gd name="connsiteX43" fmla="*/ 0 w 3423157"/>
                  <a:gd name="connsiteY43" fmla="*/ 570539 h 3423158"/>
                  <a:gd name="connsiteX44" fmla="*/ 570538 w 3423157"/>
                  <a:gd name="connsiteY44" fmla="*/ 1 h 3423158"/>
                  <a:gd name="connsiteX45" fmla="*/ 1948881 w 3423157"/>
                  <a:gd name="connsiteY45" fmla="*/ 1 h 3423158"/>
                  <a:gd name="connsiteX46" fmla="*/ 1961818 w 3423157"/>
                  <a:gd name="connsiteY46" fmla="*/ 1 h 3423158"/>
                  <a:gd name="connsiteX47" fmla="*/ 2160620 w 3423157"/>
                  <a:gd name="connsiteY47" fmla="*/ 1 h 34231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</a:cxnLst>
                <a:rect l="l" t="t" r="r" b="b"/>
                <a:pathLst>
                  <a:path w="3423157" h="3423158">
                    <a:moveTo>
                      <a:pt x="2939403" y="1384993"/>
                    </a:moveTo>
                    <a:lnTo>
                      <a:pt x="3423157" y="1384993"/>
                    </a:lnTo>
                    <a:lnTo>
                      <a:pt x="3423157" y="1936950"/>
                    </a:lnTo>
                    <a:lnTo>
                      <a:pt x="3423157" y="1937819"/>
                    </a:lnTo>
                    <a:lnTo>
                      <a:pt x="3423157" y="2284534"/>
                    </a:lnTo>
                    <a:lnTo>
                      <a:pt x="3423157" y="2420703"/>
                    </a:lnTo>
                    <a:lnTo>
                      <a:pt x="3423157" y="2421572"/>
                    </a:lnTo>
                    <a:lnTo>
                      <a:pt x="3423157" y="2475034"/>
                    </a:lnTo>
                    <a:lnTo>
                      <a:pt x="3423157" y="2852620"/>
                    </a:lnTo>
                    <a:cubicBezTo>
                      <a:pt x="3423157" y="3167719"/>
                      <a:pt x="3167718" y="3423158"/>
                      <a:pt x="2852619" y="3423158"/>
                    </a:cubicBezTo>
                    <a:lnTo>
                      <a:pt x="2549355" y="3423158"/>
                    </a:lnTo>
                    <a:lnTo>
                      <a:pt x="2549355" y="2937465"/>
                    </a:lnTo>
                    <a:lnTo>
                      <a:pt x="2612605" y="2931089"/>
                    </a:lnTo>
                    <a:cubicBezTo>
                      <a:pt x="2799108" y="2892925"/>
                      <a:pt x="2939403" y="2727907"/>
                      <a:pt x="2939403" y="2530121"/>
                    </a:cubicBezTo>
                    <a:lnTo>
                      <a:pt x="2939403" y="2475034"/>
                    </a:lnTo>
                    <a:lnTo>
                      <a:pt x="2937519" y="2475034"/>
                    </a:lnTo>
                    <a:lnTo>
                      <a:pt x="2937519" y="2284534"/>
                    </a:lnTo>
                    <a:lnTo>
                      <a:pt x="2939403" y="2284534"/>
                    </a:lnTo>
                    <a:lnTo>
                      <a:pt x="2939403" y="1937819"/>
                    </a:lnTo>
                    <a:lnTo>
                      <a:pt x="2939403" y="1936950"/>
                    </a:lnTo>
                    <a:close/>
                    <a:moveTo>
                      <a:pt x="2160620" y="0"/>
                    </a:moveTo>
                    <a:lnTo>
                      <a:pt x="2526770" y="0"/>
                    </a:lnTo>
                    <a:lnTo>
                      <a:pt x="2526770" y="1"/>
                    </a:lnTo>
                    <a:lnTo>
                      <a:pt x="2852619" y="1"/>
                    </a:lnTo>
                    <a:cubicBezTo>
                      <a:pt x="3167718" y="1"/>
                      <a:pt x="3423157" y="255440"/>
                      <a:pt x="3423157" y="570539"/>
                    </a:cubicBezTo>
                    <a:lnTo>
                      <a:pt x="3423157" y="901239"/>
                    </a:lnTo>
                    <a:lnTo>
                      <a:pt x="2939403" y="901239"/>
                    </a:lnTo>
                    <a:lnTo>
                      <a:pt x="2939403" y="893037"/>
                    </a:lnTo>
                    <a:cubicBezTo>
                      <a:pt x="2939403" y="666996"/>
                      <a:pt x="2756161" y="483754"/>
                      <a:pt x="2530120" y="483754"/>
                    </a:cubicBezTo>
                    <a:lnTo>
                      <a:pt x="2445571" y="483754"/>
                    </a:lnTo>
                    <a:lnTo>
                      <a:pt x="2445571" y="483674"/>
                    </a:lnTo>
                    <a:lnTo>
                      <a:pt x="2432634" y="483674"/>
                    </a:lnTo>
                    <a:lnTo>
                      <a:pt x="2432634" y="483754"/>
                    </a:lnTo>
                    <a:lnTo>
                      <a:pt x="1961818" y="483754"/>
                    </a:lnTo>
                    <a:lnTo>
                      <a:pt x="1948881" y="483754"/>
                    </a:lnTo>
                    <a:lnTo>
                      <a:pt x="893036" y="483754"/>
                    </a:lnTo>
                    <a:cubicBezTo>
                      <a:pt x="666995" y="483754"/>
                      <a:pt x="483753" y="666996"/>
                      <a:pt x="483753" y="893037"/>
                    </a:cubicBezTo>
                    <a:lnTo>
                      <a:pt x="483753" y="2530121"/>
                    </a:lnTo>
                    <a:cubicBezTo>
                      <a:pt x="483753" y="2756162"/>
                      <a:pt x="666995" y="2939404"/>
                      <a:pt x="893036" y="2939404"/>
                    </a:cubicBezTo>
                    <a:lnTo>
                      <a:pt x="2065602" y="2939404"/>
                    </a:lnTo>
                    <a:lnTo>
                      <a:pt x="2065602" y="3423158"/>
                    </a:lnTo>
                    <a:lnTo>
                      <a:pt x="570538" y="3423158"/>
                    </a:lnTo>
                    <a:cubicBezTo>
                      <a:pt x="255439" y="3423158"/>
                      <a:pt x="0" y="3167719"/>
                      <a:pt x="0" y="2852620"/>
                    </a:cubicBezTo>
                    <a:lnTo>
                      <a:pt x="0" y="570539"/>
                    </a:lnTo>
                    <a:cubicBezTo>
                      <a:pt x="0" y="255440"/>
                      <a:pt x="255439" y="1"/>
                      <a:pt x="570538" y="1"/>
                    </a:cubicBezTo>
                    <a:lnTo>
                      <a:pt x="1948881" y="1"/>
                    </a:lnTo>
                    <a:lnTo>
                      <a:pt x="1961818" y="1"/>
                    </a:lnTo>
                    <a:lnTo>
                      <a:pt x="216062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18" name="Oval 10"/>
              <p:cNvSpPr/>
              <p:nvPr/>
            </p:nvSpPr>
            <p:spPr>
              <a:xfrm>
                <a:off x="7475910" y="3358905"/>
                <a:ext cx="952500" cy="742950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5" name="TextBox 30"/>
          <p:cNvSpPr txBox="1"/>
          <p:nvPr/>
        </p:nvSpPr>
        <p:spPr>
          <a:xfrm>
            <a:off x="539750" y="1779662"/>
            <a:ext cx="2177785" cy="39078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100" dirty="0" smtClean="0">
                <a:latin typeface="微软雅黑"/>
                <a:ea typeface="微软雅黑"/>
                <a:cs typeface="微软雅黑"/>
              </a:rPr>
              <a:t>创建不同主题的话题模板，吸引不同客户群参与一对一或一对多的线上或线下主题活动</a:t>
            </a:r>
            <a:endParaRPr lang="zh-CN" altLang="en-US" sz="11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6" name="TextBox 31"/>
          <p:cNvSpPr txBox="1"/>
          <p:nvPr/>
        </p:nvSpPr>
        <p:spPr>
          <a:xfrm>
            <a:off x="1563374" y="1461927"/>
            <a:ext cx="1154162" cy="230833"/>
          </a:xfrm>
          <a:prstGeom prst="rect">
            <a:avLst/>
          </a:prstGeom>
          <a:noFill/>
        </p:spPr>
        <p:txBody>
          <a:bodyPr wrap="none" lIns="0" tIns="0" rIns="0" bIns="0">
            <a:normAutofit fontScale="85000" lnSpcReduction="20000"/>
          </a:bodyPr>
          <a:lstStyle/>
          <a:p>
            <a:pPr algn="r"/>
            <a:r>
              <a:rPr lang="zh-CN" altLang="en-US" sz="2000" b="1" dirty="0" smtClean="0">
                <a:solidFill>
                  <a:schemeClr val="accent3">
                    <a:lumMod val="100000"/>
                  </a:schemeClr>
                </a:solidFill>
              </a:rPr>
              <a:t>话题</a:t>
            </a:r>
            <a:endParaRPr lang="zh-CN" altLang="en-US" sz="2000" b="1" dirty="0">
              <a:solidFill>
                <a:schemeClr val="accent3">
                  <a:lumMod val="100000"/>
                </a:schemeClr>
              </a:solidFill>
            </a:endParaRPr>
          </a:p>
        </p:txBody>
      </p:sp>
      <p:sp>
        <p:nvSpPr>
          <p:cNvPr id="7" name="TextBox 33"/>
          <p:cNvSpPr txBox="1"/>
          <p:nvPr/>
        </p:nvSpPr>
        <p:spPr>
          <a:xfrm>
            <a:off x="533632" y="3765146"/>
            <a:ext cx="2183904" cy="390780"/>
          </a:xfrm>
          <a:prstGeom prst="rect">
            <a:avLst/>
          </a:prstGeom>
          <a:noFill/>
        </p:spPr>
        <p:txBody>
          <a:bodyPr wrap="square" lIns="0" tIns="0" rIns="0" bIns="0">
            <a:no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1100" dirty="0" smtClean="0">
                <a:latin typeface="微软雅黑"/>
                <a:ea typeface="微软雅黑"/>
                <a:cs typeface="微软雅黑"/>
              </a:rPr>
              <a:t>可通过完成任务或平台充值获得，获得的社交货币可转赠好友，或到交易所进行交易</a:t>
            </a:r>
            <a:endParaRPr lang="zh-CN" altLang="en-US" sz="11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8" name="TextBox 34"/>
          <p:cNvSpPr txBox="1"/>
          <p:nvPr/>
        </p:nvSpPr>
        <p:spPr>
          <a:xfrm>
            <a:off x="1563374" y="3447668"/>
            <a:ext cx="1154162" cy="230833"/>
          </a:xfrm>
          <a:prstGeom prst="rect">
            <a:avLst/>
          </a:prstGeom>
          <a:noFill/>
        </p:spPr>
        <p:txBody>
          <a:bodyPr wrap="none" lIns="0" tIns="0" rIns="0" bIns="0">
            <a:normAutofit fontScale="85000" lnSpcReduction="20000"/>
          </a:bodyPr>
          <a:lstStyle/>
          <a:p>
            <a:pPr algn="r"/>
            <a:r>
              <a:rPr lang="zh-CN" altLang="en-US" sz="2000" b="1" dirty="0" smtClean="0">
                <a:solidFill>
                  <a:schemeClr val="accent5">
                    <a:lumMod val="100000"/>
                  </a:schemeClr>
                </a:solidFill>
              </a:rPr>
              <a:t>社交货币</a:t>
            </a:r>
            <a:endParaRPr lang="zh-CN" altLang="en-US" sz="2000" b="1" dirty="0">
              <a:solidFill>
                <a:schemeClr val="accent5">
                  <a:lumMod val="100000"/>
                </a:schemeClr>
              </a:solidFill>
            </a:endParaRPr>
          </a:p>
        </p:txBody>
      </p:sp>
      <p:sp>
        <p:nvSpPr>
          <p:cNvPr id="9" name="TextBox 36"/>
          <p:cNvSpPr txBox="1"/>
          <p:nvPr/>
        </p:nvSpPr>
        <p:spPr>
          <a:xfrm>
            <a:off x="6419358" y="1692760"/>
            <a:ext cx="2177785" cy="3907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rm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 smtClean="0">
                <a:latin typeface="微软雅黑"/>
                <a:ea typeface="微软雅黑"/>
                <a:cs typeface="微软雅黑"/>
              </a:rPr>
              <a:t>为交友互动提供礼物选择</a:t>
            </a:r>
            <a:endParaRPr lang="zh-CN" altLang="en-US" sz="11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0" name="TextBox 37"/>
          <p:cNvSpPr txBox="1"/>
          <p:nvPr/>
        </p:nvSpPr>
        <p:spPr>
          <a:xfrm>
            <a:off x="6419358" y="1438844"/>
            <a:ext cx="1154162" cy="230833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 fontScale="85000" lnSpcReduction="20000"/>
          </a:bodyPr>
          <a:lstStyle/>
          <a:p>
            <a:r>
              <a:rPr lang="zh-CN" altLang="en-US" sz="2000" b="1" dirty="0" smtClean="0">
                <a:solidFill>
                  <a:schemeClr val="accent4">
                    <a:lumMod val="100000"/>
                  </a:schemeClr>
                </a:solidFill>
              </a:rPr>
              <a:t>礼物商铺</a:t>
            </a:r>
            <a:endParaRPr lang="zh-CN" altLang="en-US" sz="2000" b="1" dirty="0">
              <a:solidFill>
                <a:schemeClr val="accent4">
                  <a:lumMod val="100000"/>
                </a:schemeClr>
              </a:solidFill>
            </a:endParaRPr>
          </a:p>
        </p:txBody>
      </p:sp>
      <p:sp>
        <p:nvSpPr>
          <p:cNvPr id="11" name="TextBox 39"/>
          <p:cNvSpPr txBox="1"/>
          <p:nvPr/>
        </p:nvSpPr>
        <p:spPr>
          <a:xfrm>
            <a:off x="6429548" y="3795886"/>
            <a:ext cx="2177785" cy="390780"/>
          </a:xfrm>
          <a:prstGeom prst="rect">
            <a:avLst/>
          </a:prstGeom>
          <a:noFill/>
        </p:spPr>
        <p:txBody>
          <a:bodyPr wrap="square" lIns="0" tIns="0" rIns="0" bIns="0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1100" dirty="0" smtClean="0">
                <a:latin typeface="微软雅黑"/>
                <a:ea typeface="微软雅黑"/>
                <a:cs typeface="微软雅黑"/>
              </a:rPr>
              <a:t>用户可在交易所完成社交货币的买卖</a:t>
            </a:r>
            <a:endParaRPr lang="zh-CN" altLang="en-US" sz="1100" dirty="0">
              <a:latin typeface="微软雅黑"/>
              <a:ea typeface="微软雅黑"/>
              <a:cs typeface="微软雅黑"/>
            </a:endParaRPr>
          </a:p>
        </p:txBody>
      </p:sp>
      <p:sp>
        <p:nvSpPr>
          <p:cNvPr id="12" name="TextBox 40"/>
          <p:cNvSpPr txBox="1"/>
          <p:nvPr/>
        </p:nvSpPr>
        <p:spPr>
          <a:xfrm>
            <a:off x="6429548" y="3424584"/>
            <a:ext cx="1154162" cy="230833"/>
          </a:xfrm>
          <a:prstGeom prst="rect">
            <a:avLst/>
          </a:prstGeom>
          <a:noFill/>
        </p:spPr>
        <p:txBody>
          <a:bodyPr wrap="none" lIns="0" tIns="0" rIns="0" bIns="0" anchor="ctr" anchorCtr="0">
            <a:normAutofit fontScale="85000" lnSpcReduction="20000"/>
          </a:bodyPr>
          <a:lstStyle/>
          <a:p>
            <a:r>
              <a:rPr lang="zh-CN" altLang="en-US" sz="2000" b="1" dirty="0" smtClean="0">
                <a:solidFill>
                  <a:schemeClr val="accent6">
                    <a:lumMod val="100000"/>
                  </a:schemeClr>
                </a:solidFill>
              </a:rPr>
              <a:t>交易所</a:t>
            </a:r>
            <a:endParaRPr lang="zh-CN" altLang="en-US" sz="2000" b="1" dirty="0">
              <a:solidFill>
                <a:schemeClr val="accent6">
                  <a:lumMod val="100000"/>
                </a:schemeClr>
              </a:solidFill>
            </a:endParaRPr>
          </a:p>
        </p:txBody>
      </p:sp>
      <p:sp>
        <p:nvSpPr>
          <p:cNvPr id="25" name="Title 1">
            <a:extLst>
              <a:ext uri="{FF2B5EF4-FFF2-40B4-BE49-F238E27FC236}">
                <a16:creationId xmlns="" xmlns:a16="http://schemas.microsoft.com/office/drawing/2014/main" id="{07E8CF5A-CAA4-4E17-892B-46417C5261B3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产品概述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57868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8">
            <a:extLst>
              <a:ext uri="{FF2B5EF4-FFF2-40B4-BE49-F238E27FC236}">
                <a16:creationId xmlns="" xmlns:a16="http://schemas.microsoft.com/office/drawing/2014/main" id="{EC51B171-5B92-4B08-8BE4-156DA57CF38B}"/>
              </a:ext>
            </a:extLst>
          </p:cNvPr>
          <p:cNvSpPr txBox="1"/>
          <p:nvPr/>
        </p:nvSpPr>
        <p:spPr>
          <a:xfrm>
            <a:off x="4572000" y="1340644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02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1835A190-09CB-4D65-A67B-9FC2B093DD26}"/>
              </a:ext>
            </a:extLst>
          </p:cNvPr>
          <p:cNvSpPr/>
          <p:nvPr/>
        </p:nvSpPr>
        <p:spPr>
          <a:xfrm>
            <a:off x="3134120" y="2342050"/>
            <a:ext cx="4866904" cy="6415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“一日情侣”主题概述</a:t>
            </a:r>
            <a:endParaRPr lang="zh-CN" altLang="en-US" sz="3200" b="1" dirty="0">
              <a:solidFill>
                <a:schemeClr val="accent2">
                  <a:lumMod val="100000"/>
                </a:schemeClr>
              </a:solidFill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2CB56B2E-48D9-4EA9-BA77-8BAAC621AEF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340644"/>
            <a:ext cx="2762816" cy="21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566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6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"/>
          <p:cNvSpPr/>
          <p:nvPr/>
        </p:nvSpPr>
        <p:spPr>
          <a:xfrm>
            <a:off x="928662" y="928676"/>
            <a:ext cx="2233094" cy="2108692"/>
          </a:xfrm>
          <a:prstGeom prst="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6" name="Rectangle 2"/>
          <p:cNvSpPr/>
          <p:nvPr/>
        </p:nvSpPr>
        <p:spPr>
          <a:xfrm>
            <a:off x="3428992" y="928676"/>
            <a:ext cx="2233094" cy="2108692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24" name="Rectangle 3"/>
          <p:cNvSpPr/>
          <p:nvPr/>
        </p:nvSpPr>
        <p:spPr>
          <a:xfrm>
            <a:off x="5857884" y="928676"/>
            <a:ext cx="2233094" cy="2108692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grpSp>
        <p:nvGrpSpPr>
          <p:cNvPr id="2" name="组合 1"/>
          <p:cNvGrpSpPr/>
          <p:nvPr/>
        </p:nvGrpSpPr>
        <p:grpSpPr>
          <a:xfrm>
            <a:off x="1182569" y="2685890"/>
            <a:ext cx="1890210" cy="1830076"/>
            <a:chOff x="1182569" y="2685890"/>
            <a:chExt cx="1890210" cy="1830076"/>
          </a:xfrm>
        </p:grpSpPr>
        <p:sp>
          <p:nvSpPr>
            <p:cNvPr id="13" name="TextBox 30"/>
            <p:cNvSpPr txBox="1"/>
            <p:nvPr/>
          </p:nvSpPr>
          <p:spPr>
            <a:xfrm>
              <a:off x="1182569" y="3413664"/>
              <a:ext cx="1890210" cy="184666"/>
            </a:xfrm>
            <a:prstGeom prst="rect">
              <a:avLst/>
            </a:prstGeom>
          </p:spPr>
          <p:txBody>
            <a:bodyPr vert="horz" wrap="none" lIns="0" tIns="0" rIns="0" bIns="0" anchor="b" anchorCtr="1">
              <a:normAutofit fontScale="85000" lnSpcReduction="20000"/>
            </a:bodyPr>
            <a:lstStyle/>
            <a:p>
              <a:pPr algn="ctr"/>
              <a:r>
                <a:rPr lang="zh-CN" altLang="en-US" sz="1600" b="1" kern="900" dirty="0" smtClean="0">
                  <a:solidFill>
                    <a:schemeClr val="accent1"/>
                  </a:solidFill>
                  <a:latin typeface="微软雅黑"/>
                  <a:ea typeface="微软雅黑"/>
                  <a:cs typeface="微软雅黑"/>
                </a:rPr>
                <a:t>不同</a:t>
              </a:r>
              <a:r>
                <a:rPr lang="en-US" altLang="zh-CN" sz="1600" b="1" kern="900" dirty="0" smtClean="0">
                  <a:solidFill>
                    <a:schemeClr val="accent1"/>
                  </a:solidFill>
                  <a:latin typeface="微软雅黑"/>
                  <a:ea typeface="微软雅黑"/>
                  <a:cs typeface="微软雅黑"/>
                </a:rPr>
                <a:t>CP</a:t>
              </a:r>
              <a:r>
                <a:rPr lang="zh-CN" altLang="en-US" sz="1600" b="1" kern="900" dirty="0" smtClean="0">
                  <a:solidFill>
                    <a:schemeClr val="accent1"/>
                  </a:solidFill>
                  <a:latin typeface="微软雅黑"/>
                  <a:ea typeface="微软雅黑"/>
                  <a:cs typeface="微软雅黑"/>
                </a:rPr>
                <a:t>主题</a:t>
              </a:r>
              <a:endParaRPr lang="zh-CN" altLang="en-US" sz="1600" b="1" kern="900" dirty="0">
                <a:solidFill>
                  <a:schemeClr val="accent1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4" name="TextBox 31"/>
            <p:cNvSpPr txBox="1"/>
            <p:nvPr/>
          </p:nvSpPr>
          <p:spPr>
            <a:xfrm>
              <a:off x="1182569" y="3704117"/>
              <a:ext cx="1890210" cy="811849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schemeClr val="dk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不同的情侣主题类型让用户找与自己兴</a:t>
              </a:r>
              <a:r>
                <a:rPr lang="zh-CN" altLang="en-US" sz="1200" dirty="0" smtClean="0">
                  <a:solidFill>
                    <a:schemeClr val="dk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趣相同的小伙伴</a:t>
              </a:r>
              <a:endParaRPr lang="zh-CN" altLang="en-US" sz="1200" dirty="0">
                <a:solidFill>
                  <a:schemeClr val="dk1">
                    <a:lumMod val="10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7" name="Oval 5"/>
            <p:cNvSpPr/>
            <p:nvPr/>
          </p:nvSpPr>
          <p:spPr>
            <a:xfrm>
              <a:off x="1785918" y="2685890"/>
              <a:ext cx="528804" cy="528802"/>
            </a:xfrm>
            <a:prstGeom prst="ellipse">
              <a:avLst/>
            </a:prstGeom>
            <a:solidFill>
              <a:schemeClr val="accent1"/>
            </a:solidFill>
            <a:ln w="254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Freeform: Shape 6"/>
            <p:cNvSpPr>
              <a:spLocks/>
            </p:cNvSpPr>
            <p:nvPr/>
          </p:nvSpPr>
          <p:spPr bwMode="auto">
            <a:xfrm>
              <a:off x="1928794" y="2856190"/>
              <a:ext cx="245469" cy="215626"/>
            </a:xfrm>
            <a:custGeom>
              <a:avLst/>
              <a:gdLst>
                <a:gd name="T0" fmla="*/ 400 w 400"/>
                <a:gd name="T1" fmla="*/ 352 h 352"/>
                <a:gd name="T2" fmla="*/ 394 w 400"/>
                <a:gd name="T3" fmla="*/ 268 h 352"/>
                <a:gd name="T4" fmla="*/ 342 w 400"/>
                <a:gd name="T5" fmla="*/ 236 h 352"/>
                <a:gd name="T6" fmla="*/ 303 w 400"/>
                <a:gd name="T7" fmla="*/ 191 h 352"/>
                <a:gd name="T8" fmla="*/ 316 w 400"/>
                <a:gd name="T9" fmla="*/ 157 h 352"/>
                <a:gd name="T10" fmla="*/ 327 w 400"/>
                <a:gd name="T11" fmla="*/ 134 h 352"/>
                <a:gd name="T12" fmla="*/ 322 w 400"/>
                <a:gd name="T13" fmla="*/ 122 h 352"/>
                <a:gd name="T14" fmla="*/ 325 w 400"/>
                <a:gd name="T15" fmla="*/ 98 h 352"/>
                <a:gd name="T16" fmla="*/ 278 w 400"/>
                <a:gd name="T17" fmla="*/ 51 h 352"/>
                <a:gd name="T18" fmla="*/ 230 w 400"/>
                <a:gd name="T19" fmla="*/ 98 h 352"/>
                <a:gd name="T20" fmla="*/ 233 w 400"/>
                <a:gd name="T21" fmla="*/ 122 h 352"/>
                <a:gd name="T22" fmla="*/ 229 w 400"/>
                <a:gd name="T23" fmla="*/ 134 h 352"/>
                <a:gd name="T24" fmla="*/ 240 w 400"/>
                <a:gd name="T25" fmla="*/ 157 h 352"/>
                <a:gd name="T26" fmla="*/ 253 w 400"/>
                <a:gd name="T27" fmla="*/ 191 h 352"/>
                <a:gd name="T28" fmla="*/ 236 w 400"/>
                <a:gd name="T29" fmla="*/ 224 h 352"/>
                <a:gd name="T30" fmla="*/ 310 w 400"/>
                <a:gd name="T31" fmla="*/ 292 h 352"/>
                <a:gd name="T32" fmla="*/ 310 w 400"/>
                <a:gd name="T33" fmla="*/ 352 h 352"/>
                <a:gd name="T34" fmla="*/ 400 w 400"/>
                <a:gd name="T35" fmla="*/ 352 h 352"/>
                <a:gd name="T36" fmla="*/ 204 w 400"/>
                <a:gd name="T37" fmla="*/ 247 h 352"/>
                <a:gd name="T38" fmla="*/ 152 w 400"/>
                <a:gd name="T39" fmla="*/ 187 h 352"/>
                <a:gd name="T40" fmla="*/ 169 w 400"/>
                <a:gd name="T41" fmla="*/ 142 h 352"/>
                <a:gd name="T42" fmla="*/ 184 w 400"/>
                <a:gd name="T43" fmla="*/ 111 h 352"/>
                <a:gd name="T44" fmla="*/ 179 w 400"/>
                <a:gd name="T45" fmla="*/ 95 h 352"/>
                <a:gd name="T46" fmla="*/ 183 w 400"/>
                <a:gd name="T47" fmla="*/ 63 h 352"/>
                <a:gd name="T48" fmla="*/ 119 w 400"/>
                <a:gd name="T49" fmla="*/ 0 h 352"/>
                <a:gd name="T50" fmla="*/ 55 w 400"/>
                <a:gd name="T51" fmla="*/ 63 h 352"/>
                <a:gd name="T52" fmla="*/ 59 w 400"/>
                <a:gd name="T53" fmla="*/ 95 h 352"/>
                <a:gd name="T54" fmla="*/ 53 w 400"/>
                <a:gd name="T55" fmla="*/ 111 h 352"/>
                <a:gd name="T56" fmla="*/ 68 w 400"/>
                <a:gd name="T57" fmla="*/ 142 h 352"/>
                <a:gd name="T58" fmla="*/ 86 w 400"/>
                <a:gd name="T59" fmla="*/ 187 h 352"/>
                <a:gd name="T60" fmla="*/ 33 w 400"/>
                <a:gd name="T61" fmla="*/ 247 h 352"/>
                <a:gd name="T62" fmla="*/ 0 w 400"/>
                <a:gd name="T63" fmla="*/ 279 h 352"/>
                <a:gd name="T64" fmla="*/ 0 w 400"/>
                <a:gd name="T65" fmla="*/ 352 h 352"/>
                <a:gd name="T66" fmla="*/ 278 w 400"/>
                <a:gd name="T67" fmla="*/ 352 h 352"/>
                <a:gd name="T68" fmla="*/ 278 w 400"/>
                <a:gd name="T69" fmla="*/ 297 h 352"/>
                <a:gd name="T70" fmla="*/ 204 w 400"/>
                <a:gd name="T71" fmla="*/ 24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0" h="352">
                  <a:moveTo>
                    <a:pt x="400" y="352"/>
                  </a:moveTo>
                  <a:cubicBezTo>
                    <a:pt x="400" y="352"/>
                    <a:pt x="399" y="276"/>
                    <a:pt x="394" y="268"/>
                  </a:cubicBezTo>
                  <a:cubicBezTo>
                    <a:pt x="387" y="257"/>
                    <a:pt x="371" y="249"/>
                    <a:pt x="342" y="236"/>
                  </a:cubicBezTo>
                  <a:cubicBezTo>
                    <a:pt x="312" y="224"/>
                    <a:pt x="303" y="213"/>
                    <a:pt x="303" y="191"/>
                  </a:cubicBezTo>
                  <a:cubicBezTo>
                    <a:pt x="303" y="177"/>
                    <a:pt x="312" y="182"/>
                    <a:pt x="316" y="157"/>
                  </a:cubicBezTo>
                  <a:cubicBezTo>
                    <a:pt x="317" y="147"/>
                    <a:pt x="325" y="157"/>
                    <a:pt x="327" y="134"/>
                  </a:cubicBezTo>
                  <a:cubicBezTo>
                    <a:pt x="327" y="124"/>
                    <a:pt x="322" y="122"/>
                    <a:pt x="322" y="122"/>
                  </a:cubicBezTo>
                  <a:cubicBezTo>
                    <a:pt x="322" y="122"/>
                    <a:pt x="325" y="108"/>
                    <a:pt x="325" y="98"/>
                  </a:cubicBezTo>
                  <a:cubicBezTo>
                    <a:pt x="327" y="85"/>
                    <a:pt x="319" y="51"/>
                    <a:pt x="278" y="51"/>
                  </a:cubicBezTo>
                  <a:cubicBezTo>
                    <a:pt x="236" y="51"/>
                    <a:pt x="229" y="85"/>
                    <a:pt x="230" y="98"/>
                  </a:cubicBezTo>
                  <a:cubicBezTo>
                    <a:pt x="231" y="108"/>
                    <a:pt x="233" y="122"/>
                    <a:pt x="233" y="122"/>
                  </a:cubicBezTo>
                  <a:cubicBezTo>
                    <a:pt x="233" y="122"/>
                    <a:pt x="229" y="124"/>
                    <a:pt x="229" y="134"/>
                  </a:cubicBezTo>
                  <a:cubicBezTo>
                    <a:pt x="230" y="157"/>
                    <a:pt x="238" y="147"/>
                    <a:pt x="240" y="157"/>
                  </a:cubicBezTo>
                  <a:cubicBezTo>
                    <a:pt x="244" y="182"/>
                    <a:pt x="253" y="177"/>
                    <a:pt x="253" y="191"/>
                  </a:cubicBezTo>
                  <a:cubicBezTo>
                    <a:pt x="253" y="206"/>
                    <a:pt x="248" y="216"/>
                    <a:pt x="236" y="224"/>
                  </a:cubicBezTo>
                  <a:cubicBezTo>
                    <a:pt x="301" y="257"/>
                    <a:pt x="310" y="263"/>
                    <a:pt x="310" y="292"/>
                  </a:cubicBezTo>
                  <a:cubicBezTo>
                    <a:pt x="310" y="352"/>
                    <a:pt x="310" y="352"/>
                    <a:pt x="310" y="352"/>
                  </a:cubicBezTo>
                  <a:lnTo>
                    <a:pt x="400" y="352"/>
                  </a:lnTo>
                  <a:close/>
                  <a:moveTo>
                    <a:pt x="204" y="247"/>
                  </a:moveTo>
                  <a:cubicBezTo>
                    <a:pt x="165" y="231"/>
                    <a:pt x="152" y="217"/>
                    <a:pt x="152" y="187"/>
                  </a:cubicBezTo>
                  <a:cubicBezTo>
                    <a:pt x="152" y="169"/>
                    <a:pt x="164" y="175"/>
                    <a:pt x="169" y="142"/>
                  </a:cubicBezTo>
                  <a:cubicBezTo>
                    <a:pt x="172" y="129"/>
                    <a:pt x="182" y="142"/>
                    <a:pt x="184" y="111"/>
                  </a:cubicBezTo>
                  <a:cubicBezTo>
                    <a:pt x="184" y="98"/>
                    <a:pt x="179" y="95"/>
                    <a:pt x="179" y="95"/>
                  </a:cubicBezTo>
                  <a:cubicBezTo>
                    <a:pt x="179" y="95"/>
                    <a:pt x="181" y="77"/>
                    <a:pt x="183" y="63"/>
                  </a:cubicBezTo>
                  <a:cubicBezTo>
                    <a:pt x="184" y="45"/>
                    <a:pt x="174" y="0"/>
                    <a:pt x="119" y="0"/>
                  </a:cubicBezTo>
                  <a:cubicBezTo>
                    <a:pt x="64" y="0"/>
                    <a:pt x="54" y="45"/>
                    <a:pt x="55" y="63"/>
                  </a:cubicBezTo>
                  <a:cubicBezTo>
                    <a:pt x="56" y="77"/>
                    <a:pt x="59" y="95"/>
                    <a:pt x="59" y="95"/>
                  </a:cubicBezTo>
                  <a:cubicBezTo>
                    <a:pt x="59" y="95"/>
                    <a:pt x="53" y="98"/>
                    <a:pt x="53" y="111"/>
                  </a:cubicBezTo>
                  <a:cubicBezTo>
                    <a:pt x="55" y="142"/>
                    <a:pt x="66" y="129"/>
                    <a:pt x="68" y="142"/>
                  </a:cubicBezTo>
                  <a:cubicBezTo>
                    <a:pt x="74" y="175"/>
                    <a:pt x="86" y="169"/>
                    <a:pt x="86" y="187"/>
                  </a:cubicBezTo>
                  <a:cubicBezTo>
                    <a:pt x="86" y="217"/>
                    <a:pt x="73" y="231"/>
                    <a:pt x="33" y="247"/>
                  </a:cubicBezTo>
                  <a:cubicBezTo>
                    <a:pt x="21" y="252"/>
                    <a:pt x="0" y="260"/>
                    <a:pt x="0" y="279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278" y="352"/>
                    <a:pt x="278" y="352"/>
                    <a:pt x="278" y="352"/>
                  </a:cubicBezTo>
                  <a:cubicBezTo>
                    <a:pt x="278" y="352"/>
                    <a:pt x="278" y="309"/>
                    <a:pt x="278" y="297"/>
                  </a:cubicBezTo>
                  <a:cubicBezTo>
                    <a:pt x="278" y="280"/>
                    <a:pt x="244" y="264"/>
                    <a:pt x="204" y="24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3626893" y="2695251"/>
            <a:ext cx="1890210" cy="1820715"/>
            <a:chOff x="3626893" y="2695251"/>
            <a:chExt cx="1890210" cy="1820715"/>
          </a:xfrm>
        </p:grpSpPr>
        <p:sp>
          <p:nvSpPr>
            <p:cNvPr id="9" name="Oval 8"/>
            <p:cNvSpPr/>
            <p:nvPr/>
          </p:nvSpPr>
          <p:spPr>
            <a:xfrm>
              <a:off x="4307592" y="2695251"/>
              <a:ext cx="528804" cy="528802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 w="254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Freeform: Shape 21"/>
            <p:cNvSpPr>
              <a:spLocks noChangeAspect="1"/>
            </p:cNvSpPr>
            <p:nvPr/>
          </p:nvSpPr>
          <p:spPr bwMode="auto">
            <a:xfrm>
              <a:off x="4412663" y="2794148"/>
              <a:ext cx="318662" cy="331009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TextBox 33"/>
            <p:cNvSpPr txBox="1"/>
            <p:nvPr/>
          </p:nvSpPr>
          <p:spPr>
            <a:xfrm>
              <a:off x="3626893" y="3418515"/>
              <a:ext cx="1890210" cy="184666"/>
            </a:xfrm>
            <a:prstGeom prst="rect">
              <a:avLst/>
            </a:prstGeom>
          </p:spPr>
          <p:txBody>
            <a:bodyPr vert="horz" wrap="none" lIns="0" tIns="0" rIns="0" bIns="0" anchor="b" anchorCtr="1">
              <a:normAutofit fontScale="85000" lnSpcReduction="20000"/>
            </a:bodyPr>
            <a:lstStyle/>
            <a:p>
              <a:pPr algn="ctr"/>
              <a:r>
                <a:rPr lang="zh-CN" altLang="en-US" sz="1600" b="1" kern="900" dirty="0" smtClean="0">
                  <a:solidFill>
                    <a:schemeClr val="accent2"/>
                  </a:solidFill>
                  <a:latin typeface="微软雅黑"/>
                  <a:ea typeface="微软雅黑"/>
                  <a:cs typeface="微软雅黑"/>
                </a:rPr>
                <a:t>情侣任务</a:t>
              </a:r>
              <a:endParaRPr lang="zh-CN" altLang="en-US" sz="1600" b="1" kern="900" dirty="0">
                <a:solidFill>
                  <a:schemeClr val="accent2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6" name="TextBox 34"/>
            <p:cNvSpPr txBox="1"/>
            <p:nvPr/>
          </p:nvSpPr>
          <p:spPr>
            <a:xfrm>
              <a:off x="3626893" y="3704117"/>
              <a:ext cx="1890210" cy="811849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schemeClr val="dk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情侣任务增进初识两人的熟悉度</a:t>
              </a:r>
              <a:endParaRPr lang="zh-CN" altLang="en-US" sz="1200" dirty="0">
                <a:solidFill>
                  <a:schemeClr val="dk1">
                    <a:lumMod val="10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6071210" y="2695252"/>
            <a:ext cx="1890210" cy="1820714"/>
            <a:chOff x="6071210" y="2695252"/>
            <a:chExt cx="1890210" cy="1820714"/>
          </a:xfrm>
        </p:grpSpPr>
        <p:sp>
          <p:nvSpPr>
            <p:cNvPr id="17" name="TextBox 36"/>
            <p:cNvSpPr txBox="1"/>
            <p:nvPr/>
          </p:nvSpPr>
          <p:spPr>
            <a:xfrm>
              <a:off x="6071210" y="3413664"/>
              <a:ext cx="1890210" cy="184666"/>
            </a:xfrm>
            <a:prstGeom prst="rect">
              <a:avLst/>
            </a:prstGeom>
          </p:spPr>
          <p:txBody>
            <a:bodyPr vert="horz" wrap="none" lIns="0" tIns="0" rIns="0" bIns="0" anchor="b" anchorCtr="1">
              <a:normAutofit fontScale="85000" lnSpcReduction="20000"/>
            </a:bodyPr>
            <a:lstStyle/>
            <a:p>
              <a:pPr algn="ctr"/>
              <a:r>
                <a:rPr lang="zh-CN" altLang="en-US" sz="1600" b="1" kern="900" dirty="0" smtClean="0">
                  <a:solidFill>
                    <a:schemeClr val="accent3"/>
                  </a:solidFill>
                  <a:latin typeface="微软雅黑"/>
                  <a:ea typeface="微软雅黑"/>
                  <a:cs typeface="微软雅黑"/>
                </a:rPr>
                <a:t>社交货币奖励</a:t>
              </a:r>
              <a:endParaRPr lang="zh-CN" altLang="en-US" sz="1600" b="1" kern="900" dirty="0">
                <a:solidFill>
                  <a:schemeClr val="accent3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8" name="TextBox 37"/>
            <p:cNvSpPr txBox="1"/>
            <p:nvPr/>
          </p:nvSpPr>
          <p:spPr>
            <a:xfrm>
              <a:off x="6071210" y="3704117"/>
              <a:ext cx="1890210" cy="811849"/>
            </a:xfrm>
            <a:prstGeom prst="rect">
              <a:avLst/>
            </a:prstGeom>
          </p:spPr>
          <p:txBody>
            <a:bodyPr vert="horz" wrap="square" lIns="0" tIns="0" rIns="0" bIns="0" anchor="t" anchorCtr="1">
              <a:normAutofit/>
            </a:bodyPr>
            <a:lstStyle/>
            <a:p>
              <a:pPr lvl="0" algn="ctr">
                <a:lnSpc>
                  <a:spcPct val="120000"/>
                </a:lnSpc>
              </a:pPr>
              <a:r>
                <a:rPr lang="zh-CN" altLang="en-US" sz="1200" dirty="0" smtClean="0">
                  <a:solidFill>
                    <a:schemeClr val="dk1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完成情侣任务有不同数量的社交货币奖励，激励用户完成更多任务</a:t>
              </a:r>
              <a:endParaRPr lang="zh-CN" altLang="en-US" sz="1200" dirty="0">
                <a:solidFill>
                  <a:schemeClr val="dk1">
                    <a:lumMod val="10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0" name="Oval 11"/>
            <p:cNvSpPr/>
            <p:nvPr/>
          </p:nvSpPr>
          <p:spPr>
            <a:xfrm>
              <a:off x="6750676" y="2695252"/>
              <a:ext cx="528806" cy="528801"/>
            </a:xfrm>
            <a:prstGeom prst="ellipse">
              <a:avLst/>
            </a:prstGeom>
            <a:solidFill>
              <a:schemeClr val="accent3"/>
            </a:solidFill>
            <a:ln w="254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3">
                <a:hueOff val="552171"/>
                <a:satOff val="28263"/>
                <a:lumOff val="11872"/>
                <a:alphaOff val="0"/>
              </a:schemeClr>
            </a:lnRef>
            <a:fillRef idx="1">
              <a:schemeClr val="accent3">
                <a:hueOff val="552171"/>
                <a:satOff val="28263"/>
                <a:lumOff val="11872"/>
                <a:alphaOff val="0"/>
              </a:schemeClr>
            </a:fillRef>
            <a:effectRef idx="0">
              <a:schemeClr val="accent3">
                <a:hueOff val="552171"/>
                <a:satOff val="28263"/>
                <a:lumOff val="11872"/>
                <a:alphaOff val="0"/>
              </a:schemeClr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Freeform: Shape 22"/>
            <p:cNvSpPr>
              <a:spLocks noChangeAspect="1"/>
            </p:cNvSpPr>
            <p:nvPr/>
          </p:nvSpPr>
          <p:spPr bwMode="auto">
            <a:xfrm>
              <a:off x="6840095" y="2787173"/>
              <a:ext cx="349965" cy="344959"/>
            </a:xfrm>
            <a:custGeom>
              <a:avLst/>
              <a:gdLst/>
              <a:ahLst/>
              <a:cxnLst>
                <a:cxn ang="0">
                  <a:pos x="62" y="31"/>
                </a:cxn>
                <a:cxn ang="0">
                  <a:pos x="62" y="31"/>
                </a:cxn>
                <a:cxn ang="0">
                  <a:pos x="54" y="27"/>
                </a:cxn>
                <a:cxn ang="0">
                  <a:pos x="45" y="33"/>
                </a:cxn>
                <a:cxn ang="0">
                  <a:pos x="44" y="35"/>
                </a:cxn>
                <a:cxn ang="0">
                  <a:pos x="43" y="35"/>
                </a:cxn>
                <a:cxn ang="0">
                  <a:pos x="42" y="35"/>
                </a:cxn>
                <a:cxn ang="0">
                  <a:pos x="41" y="33"/>
                </a:cxn>
                <a:cxn ang="0">
                  <a:pos x="32" y="27"/>
                </a:cxn>
                <a:cxn ang="0">
                  <a:pos x="23" y="33"/>
                </a:cxn>
                <a:cxn ang="0">
                  <a:pos x="22" y="35"/>
                </a:cxn>
                <a:cxn ang="0">
                  <a:pos x="21" y="35"/>
                </a:cxn>
                <a:cxn ang="0">
                  <a:pos x="20" y="35"/>
                </a:cxn>
                <a:cxn ang="0">
                  <a:pos x="19" y="33"/>
                </a:cxn>
                <a:cxn ang="0">
                  <a:pos x="10" y="27"/>
                </a:cxn>
                <a:cxn ang="0">
                  <a:pos x="3" y="31"/>
                </a:cxn>
                <a:cxn ang="0">
                  <a:pos x="2" y="31"/>
                </a:cxn>
                <a:cxn ang="0">
                  <a:pos x="0" y="30"/>
                </a:cxn>
                <a:cxn ang="0">
                  <a:pos x="0" y="30"/>
                </a:cxn>
                <a:cxn ang="0">
                  <a:pos x="32" y="7"/>
                </a:cxn>
                <a:cxn ang="0">
                  <a:pos x="64" y="30"/>
                </a:cxn>
                <a:cxn ang="0">
                  <a:pos x="64" y="30"/>
                </a:cxn>
                <a:cxn ang="0">
                  <a:pos x="62" y="31"/>
                </a:cxn>
                <a:cxn ang="0">
                  <a:pos x="34" y="51"/>
                </a:cxn>
                <a:cxn ang="0">
                  <a:pos x="25" y="61"/>
                </a:cxn>
                <a:cxn ang="0">
                  <a:pos x="15" y="51"/>
                </a:cxn>
                <a:cxn ang="0">
                  <a:pos x="17" y="49"/>
                </a:cxn>
                <a:cxn ang="0">
                  <a:pos x="20" y="51"/>
                </a:cxn>
                <a:cxn ang="0">
                  <a:pos x="25" y="56"/>
                </a:cxn>
                <a:cxn ang="0">
                  <a:pos x="30" y="51"/>
                </a:cxn>
                <a:cxn ang="0">
                  <a:pos x="30" y="29"/>
                </a:cxn>
                <a:cxn ang="0">
                  <a:pos x="32" y="29"/>
                </a:cxn>
                <a:cxn ang="0">
                  <a:pos x="34" y="29"/>
                </a:cxn>
                <a:cxn ang="0">
                  <a:pos x="34" y="51"/>
                </a:cxn>
                <a:cxn ang="0">
                  <a:pos x="34" y="6"/>
                </a:cxn>
                <a:cxn ang="0">
                  <a:pos x="32" y="6"/>
                </a:cxn>
                <a:cxn ang="0">
                  <a:pos x="30" y="6"/>
                </a:cxn>
                <a:cxn ang="0">
                  <a:pos x="30" y="3"/>
                </a:cxn>
                <a:cxn ang="0">
                  <a:pos x="32" y="0"/>
                </a:cxn>
                <a:cxn ang="0">
                  <a:pos x="34" y="3"/>
                </a:cxn>
                <a:cxn ang="0">
                  <a:pos x="34" y="6"/>
                </a:cxn>
              </a:cxnLst>
              <a:rect l="0" t="0" r="r" b="b"/>
              <a:pathLst>
                <a:path w="64" h="61">
                  <a:moveTo>
                    <a:pt x="62" y="31"/>
                  </a:moveTo>
                  <a:cubicBezTo>
                    <a:pt x="62" y="31"/>
                    <a:pt x="62" y="31"/>
                    <a:pt x="62" y="31"/>
                  </a:cubicBezTo>
                  <a:cubicBezTo>
                    <a:pt x="59" y="29"/>
                    <a:pt x="57" y="27"/>
                    <a:pt x="54" y="27"/>
                  </a:cubicBezTo>
                  <a:cubicBezTo>
                    <a:pt x="51" y="27"/>
                    <a:pt x="47" y="30"/>
                    <a:pt x="45" y="33"/>
                  </a:cubicBezTo>
                  <a:cubicBezTo>
                    <a:pt x="45" y="33"/>
                    <a:pt x="45" y="34"/>
                    <a:pt x="44" y="35"/>
                  </a:cubicBezTo>
                  <a:cubicBezTo>
                    <a:pt x="44" y="35"/>
                    <a:pt x="44" y="35"/>
                    <a:pt x="43" y="35"/>
                  </a:cubicBezTo>
                  <a:cubicBezTo>
                    <a:pt x="43" y="35"/>
                    <a:pt x="42" y="35"/>
                    <a:pt x="42" y="35"/>
                  </a:cubicBezTo>
                  <a:cubicBezTo>
                    <a:pt x="42" y="34"/>
                    <a:pt x="41" y="33"/>
                    <a:pt x="41" y="33"/>
                  </a:cubicBezTo>
                  <a:cubicBezTo>
                    <a:pt x="39" y="30"/>
                    <a:pt x="36" y="27"/>
                    <a:pt x="32" y="27"/>
                  </a:cubicBezTo>
                  <a:cubicBezTo>
                    <a:pt x="28" y="27"/>
                    <a:pt x="25" y="30"/>
                    <a:pt x="23" y="33"/>
                  </a:cubicBezTo>
                  <a:cubicBezTo>
                    <a:pt x="23" y="33"/>
                    <a:pt x="22" y="34"/>
                    <a:pt x="22" y="35"/>
                  </a:cubicBezTo>
                  <a:cubicBezTo>
                    <a:pt x="22" y="35"/>
                    <a:pt x="22" y="35"/>
                    <a:pt x="21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19" y="34"/>
                    <a:pt x="19" y="33"/>
                    <a:pt x="19" y="33"/>
                  </a:cubicBezTo>
                  <a:cubicBezTo>
                    <a:pt x="17" y="30"/>
                    <a:pt x="14" y="27"/>
                    <a:pt x="10" y="27"/>
                  </a:cubicBezTo>
                  <a:cubicBezTo>
                    <a:pt x="7" y="27"/>
                    <a:pt x="5" y="29"/>
                    <a:pt x="3" y="3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1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4" y="16"/>
                    <a:pt x="18" y="7"/>
                    <a:pt x="32" y="7"/>
                  </a:cubicBezTo>
                  <a:cubicBezTo>
                    <a:pt x="46" y="7"/>
                    <a:pt x="60" y="16"/>
                    <a:pt x="64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4" y="31"/>
                    <a:pt x="63" y="31"/>
                    <a:pt x="62" y="31"/>
                  </a:cubicBezTo>
                  <a:close/>
                  <a:moveTo>
                    <a:pt x="34" y="51"/>
                  </a:moveTo>
                  <a:cubicBezTo>
                    <a:pt x="34" y="56"/>
                    <a:pt x="30" y="61"/>
                    <a:pt x="25" y="61"/>
                  </a:cubicBezTo>
                  <a:cubicBezTo>
                    <a:pt x="19" y="61"/>
                    <a:pt x="15" y="56"/>
                    <a:pt x="15" y="51"/>
                  </a:cubicBezTo>
                  <a:cubicBezTo>
                    <a:pt x="15" y="50"/>
                    <a:pt x="16" y="49"/>
                    <a:pt x="17" y="49"/>
                  </a:cubicBezTo>
                  <a:cubicBezTo>
                    <a:pt x="19" y="49"/>
                    <a:pt x="20" y="50"/>
                    <a:pt x="20" y="51"/>
                  </a:cubicBezTo>
                  <a:cubicBezTo>
                    <a:pt x="20" y="54"/>
                    <a:pt x="22" y="56"/>
                    <a:pt x="25" y="56"/>
                  </a:cubicBezTo>
                  <a:cubicBezTo>
                    <a:pt x="27" y="56"/>
                    <a:pt x="30" y="54"/>
                    <a:pt x="30" y="51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0" y="29"/>
                    <a:pt x="31" y="29"/>
                    <a:pt x="32" y="29"/>
                  </a:cubicBezTo>
                  <a:cubicBezTo>
                    <a:pt x="33" y="29"/>
                    <a:pt x="34" y="29"/>
                    <a:pt x="34" y="29"/>
                  </a:cubicBezTo>
                  <a:lnTo>
                    <a:pt x="34" y="51"/>
                  </a:lnTo>
                  <a:close/>
                  <a:moveTo>
                    <a:pt x="34" y="6"/>
                  </a:moveTo>
                  <a:cubicBezTo>
                    <a:pt x="34" y="6"/>
                    <a:pt x="33" y="6"/>
                    <a:pt x="32" y="6"/>
                  </a:cubicBezTo>
                  <a:cubicBezTo>
                    <a:pt x="31" y="6"/>
                    <a:pt x="30" y="6"/>
                    <a:pt x="30" y="6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1"/>
                    <a:pt x="31" y="0"/>
                    <a:pt x="32" y="0"/>
                  </a:cubicBezTo>
                  <a:cubicBezTo>
                    <a:pt x="33" y="0"/>
                    <a:pt x="34" y="1"/>
                    <a:pt x="34" y="3"/>
                  </a:cubicBezTo>
                  <a:lnTo>
                    <a:pt x="34" y="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21" name="Title 1">
            <a:extLst>
              <a:ext uri="{FF2B5EF4-FFF2-40B4-BE49-F238E27FC236}">
                <a16:creationId xmlns="" xmlns:a16="http://schemas.microsoft.com/office/drawing/2014/main" id="{1083919E-3FBA-4C1E-BF4A-EBA65689FAD5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“一日情侣”内容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01487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7"/>
          <p:cNvGrpSpPr/>
          <p:nvPr/>
        </p:nvGrpSpPr>
        <p:grpSpPr>
          <a:xfrm>
            <a:off x="3787378" y="1059582"/>
            <a:ext cx="1504702" cy="3456384"/>
            <a:chOff x="5049837" y="1204813"/>
            <a:chExt cx="2092325" cy="4816475"/>
          </a:xfrm>
        </p:grpSpPr>
        <p:sp>
          <p:nvSpPr>
            <p:cNvPr id="17" name="Rectangle 37"/>
            <p:cNvSpPr/>
            <p:nvPr/>
          </p:nvSpPr>
          <p:spPr bwMode="auto">
            <a:xfrm>
              <a:off x="5748337" y="1204813"/>
              <a:ext cx="695325" cy="4060825"/>
            </a:xfrm>
            <a:prstGeom prst="rect">
              <a:avLst/>
            </a:pr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Isosceles Triangle 38"/>
            <p:cNvSpPr/>
            <p:nvPr/>
          </p:nvSpPr>
          <p:spPr bwMode="auto">
            <a:xfrm flipV="1">
              <a:off x="5748337" y="5265638"/>
              <a:ext cx="695325" cy="755650"/>
            </a:xfrm>
            <a:prstGeom prst="triangle">
              <a:avLst/>
            </a:pr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Isosceles Triangle 39"/>
            <p:cNvSpPr/>
            <p:nvPr/>
          </p:nvSpPr>
          <p:spPr bwMode="auto">
            <a:xfrm flipV="1">
              <a:off x="5988050" y="5783163"/>
              <a:ext cx="220662" cy="238125"/>
            </a:xfrm>
            <a:prstGeom prst="triangle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0" name="Group 5"/>
            <p:cNvGrpSpPr/>
            <p:nvPr/>
          </p:nvGrpSpPr>
          <p:grpSpPr>
            <a:xfrm>
              <a:off x="5049837" y="3635275"/>
              <a:ext cx="1393825" cy="1338263"/>
              <a:chOff x="5049837" y="3635275"/>
              <a:chExt cx="1393825" cy="1338263"/>
            </a:xfrm>
          </p:grpSpPr>
          <p:sp>
            <p:nvSpPr>
              <p:cNvPr id="36" name="Diamond 33"/>
              <p:cNvSpPr/>
              <p:nvPr/>
            </p:nvSpPr>
            <p:spPr bwMode="auto">
              <a:xfrm>
                <a:off x="5049837" y="3635275"/>
                <a:ext cx="1393825" cy="1338263"/>
              </a:xfrm>
              <a:prstGeom prst="diamond">
                <a:avLst/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7" name="Group 34"/>
              <p:cNvGrpSpPr/>
              <p:nvPr/>
            </p:nvGrpSpPr>
            <p:grpSpPr bwMode="auto">
              <a:xfrm>
                <a:off x="5514516" y="4115588"/>
                <a:ext cx="464466" cy="377683"/>
                <a:chOff x="10074275" y="4479132"/>
                <a:chExt cx="464344" cy="377825"/>
              </a:xfrm>
              <a:solidFill>
                <a:schemeClr val="bg1"/>
              </a:solidFill>
            </p:grpSpPr>
            <p:sp>
              <p:nvSpPr>
                <p:cNvPr id="38" name="Freeform: Shape 35"/>
                <p:cNvSpPr>
                  <a:spLocks/>
                </p:cNvSpPr>
                <p:nvPr/>
              </p:nvSpPr>
              <p:spPr bwMode="auto">
                <a:xfrm>
                  <a:off x="10393363" y="4595019"/>
                  <a:ext cx="87313" cy="116681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7999" y="18900"/>
                      </a:moveTo>
                      <a:lnTo>
                        <a:pt x="3600" y="18900"/>
                      </a:lnTo>
                      <a:lnTo>
                        <a:pt x="3600" y="2700"/>
                      </a:lnTo>
                      <a:lnTo>
                        <a:pt x="7200" y="2700"/>
                      </a:lnTo>
                      <a:lnTo>
                        <a:pt x="17999" y="14850"/>
                      </a:lnTo>
                      <a:cubicBezTo>
                        <a:pt x="17999" y="14850"/>
                        <a:pt x="17999" y="18900"/>
                        <a:pt x="17999" y="18900"/>
                      </a:cubicBezTo>
                      <a:close/>
                      <a:moveTo>
                        <a:pt x="10195" y="1202"/>
                      </a:moveTo>
                      <a:cubicBezTo>
                        <a:pt x="9527" y="450"/>
                        <a:pt x="8402" y="0"/>
                        <a:pt x="7200" y="0"/>
                      </a:cubicBezTo>
                      <a:lnTo>
                        <a:pt x="3600" y="0"/>
                      </a:lnTo>
                      <a:cubicBezTo>
                        <a:pt x="1610" y="0"/>
                        <a:pt x="0" y="1207"/>
                        <a:pt x="0" y="2700"/>
                      </a:cubicBezTo>
                      <a:lnTo>
                        <a:pt x="0" y="18900"/>
                      </a:lnTo>
                      <a:cubicBezTo>
                        <a:pt x="0" y="20392"/>
                        <a:pt x="1610" y="21599"/>
                        <a:pt x="3600" y="21599"/>
                      </a:cubicBezTo>
                      <a:lnTo>
                        <a:pt x="17999" y="21599"/>
                      </a:lnTo>
                      <a:cubicBezTo>
                        <a:pt x="19989" y="21599"/>
                        <a:pt x="21600" y="20392"/>
                        <a:pt x="21600" y="18900"/>
                      </a:cubicBezTo>
                      <a:lnTo>
                        <a:pt x="21600" y="14850"/>
                      </a:lnTo>
                      <a:cubicBezTo>
                        <a:pt x="21600" y="14317"/>
                        <a:pt x="21389" y="13795"/>
                        <a:pt x="20995" y="13352"/>
                      </a:cubicBezTo>
                      <a:cubicBezTo>
                        <a:pt x="20995" y="13352"/>
                        <a:pt x="10195" y="1202"/>
                        <a:pt x="10195" y="120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ffectLst/>
                <a:ex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9" name="Freeform: Shape 36"/>
                <p:cNvSpPr>
                  <a:spLocks/>
                </p:cNvSpPr>
                <p:nvPr/>
              </p:nvSpPr>
              <p:spPr bwMode="auto">
                <a:xfrm>
                  <a:off x="10074275" y="4479132"/>
                  <a:ext cx="464344" cy="37782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50" y="16615"/>
                      </a:moveTo>
                      <a:cubicBezTo>
                        <a:pt x="20250" y="17074"/>
                        <a:pt x="19948" y="17446"/>
                        <a:pt x="19575" y="17446"/>
                      </a:cubicBezTo>
                      <a:lnTo>
                        <a:pt x="18803" y="17446"/>
                      </a:lnTo>
                      <a:cubicBezTo>
                        <a:pt x="18501" y="16016"/>
                        <a:pt x="17453" y="14953"/>
                        <a:pt x="16200" y="14953"/>
                      </a:cubicBezTo>
                      <a:cubicBezTo>
                        <a:pt x="14945" y="14953"/>
                        <a:pt x="13897" y="16016"/>
                        <a:pt x="13595" y="17446"/>
                      </a:cubicBezTo>
                      <a:lnTo>
                        <a:pt x="10029" y="17446"/>
                      </a:lnTo>
                      <a:cubicBezTo>
                        <a:pt x="9727" y="16016"/>
                        <a:pt x="8679" y="14953"/>
                        <a:pt x="7425" y="14953"/>
                      </a:cubicBezTo>
                      <a:cubicBezTo>
                        <a:pt x="6170" y="14953"/>
                        <a:pt x="5122" y="16016"/>
                        <a:pt x="4820" y="17446"/>
                      </a:cubicBezTo>
                      <a:lnTo>
                        <a:pt x="4050" y="17446"/>
                      </a:lnTo>
                      <a:cubicBezTo>
                        <a:pt x="3677" y="17446"/>
                        <a:pt x="3375" y="17074"/>
                        <a:pt x="3375" y="16615"/>
                      </a:cubicBezTo>
                      <a:lnTo>
                        <a:pt x="3375" y="14123"/>
                      </a:lnTo>
                      <a:lnTo>
                        <a:pt x="12150" y="14123"/>
                      </a:lnTo>
                      <a:cubicBezTo>
                        <a:pt x="13266" y="14123"/>
                        <a:pt x="14175" y="13005"/>
                        <a:pt x="14175" y="11630"/>
                      </a:cubicBezTo>
                      <a:lnTo>
                        <a:pt x="14175" y="5815"/>
                      </a:lnTo>
                      <a:lnTo>
                        <a:pt x="16875" y="5815"/>
                      </a:lnTo>
                      <a:cubicBezTo>
                        <a:pt x="17100" y="5815"/>
                        <a:pt x="17311" y="5954"/>
                        <a:pt x="17436" y="6185"/>
                      </a:cubicBezTo>
                      <a:lnTo>
                        <a:pt x="20136" y="11169"/>
                      </a:lnTo>
                      <a:cubicBezTo>
                        <a:pt x="20210" y="11306"/>
                        <a:pt x="20250" y="11466"/>
                        <a:pt x="20250" y="11630"/>
                      </a:cubicBezTo>
                      <a:cubicBezTo>
                        <a:pt x="20250" y="11630"/>
                        <a:pt x="20250" y="16615"/>
                        <a:pt x="20250" y="16615"/>
                      </a:cubicBezTo>
                      <a:close/>
                      <a:moveTo>
                        <a:pt x="16200" y="19938"/>
                      </a:moveTo>
                      <a:cubicBezTo>
                        <a:pt x="15454" y="19938"/>
                        <a:pt x="14850" y="19193"/>
                        <a:pt x="14850" y="18276"/>
                      </a:cubicBezTo>
                      <a:cubicBezTo>
                        <a:pt x="14850" y="17360"/>
                        <a:pt x="15454" y="16615"/>
                        <a:pt x="16200" y="16615"/>
                      </a:cubicBezTo>
                      <a:cubicBezTo>
                        <a:pt x="16945" y="16615"/>
                        <a:pt x="17550" y="17360"/>
                        <a:pt x="17550" y="18276"/>
                      </a:cubicBezTo>
                      <a:cubicBezTo>
                        <a:pt x="17550" y="19193"/>
                        <a:pt x="16945" y="19938"/>
                        <a:pt x="16200" y="19938"/>
                      </a:cubicBezTo>
                      <a:moveTo>
                        <a:pt x="7425" y="19938"/>
                      </a:moveTo>
                      <a:cubicBezTo>
                        <a:pt x="6679" y="19938"/>
                        <a:pt x="6075" y="19193"/>
                        <a:pt x="6075" y="18276"/>
                      </a:cubicBezTo>
                      <a:cubicBezTo>
                        <a:pt x="6075" y="17360"/>
                        <a:pt x="6679" y="16615"/>
                        <a:pt x="7425" y="16615"/>
                      </a:cubicBezTo>
                      <a:cubicBezTo>
                        <a:pt x="8170" y="16615"/>
                        <a:pt x="8775" y="17360"/>
                        <a:pt x="8775" y="18276"/>
                      </a:cubicBezTo>
                      <a:cubicBezTo>
                        <a:pt x="8775" y="19193"/>
                        <a:pt x="8170" y="19938"/>
                        <a:pt x="7425" y="19938"/>
                      </a:cubicBezTo>
                      <a:moveTo>
                        <a:pt x="2024" y="12461"/>
                      </a:moveTo>
                      <a:cubicBezTo>
                        <a:pt x="1652" y="12461"/>
                        <a:pt x="1349" y="12089"/>
                        <a:pt x="1349" y="11630"/>
                      </a:cubicBezTo>
                      <a:lnTo>
                        <a:pt x="1349" y="2492"/>
                      </a:lnTo>
                      <a:cubicBezTo>
                        <a:pt x="1349" y="2033"/>
                        <a:pt x="1652" y="1661"/>
                        <a:pt x="2024" y="1661"/>
                      </a:cubicBezTo>
                      <a:lnTo>
                        <a:pt x="12150" y="1661"/>
                      </a:lnTo>
                      <a:cubicBezTo>
                        <a:pt x="12523" y="1661"/>
                        <a:pt x="12825" y="2033"/>
                        <a:pt x="12825" y="2492"/>
                      </a:cubicBezTo>
                      <a:lnTo>
                        <a:pt x="12825" y="4153"/>
                      </a:lnTo>
                      <a:lnTo>
                        <a:pt x="12825" y="5815"/>
                      </a:lnTo>
                      <a:lnTo>
                        <a:pt x="12825" y="11630"/>
                      </a:lnTo>
                      <a:cubicBezTo>
                        <a:pt x="12825" y="12089"/>
                        <a:pt x="12523" y="12461"/>
                        <a:pt x="12150" y="12461"/>
                      </a:cubicBezTo>
                      <a:cubicBezTo>
                        <a:pt x="12150" y="12461"/>
                        <a:pt x="2024" y="12461"/>
                        <a:pt x="2024" y="12461"/>
                      </a:cubicBezTo>
                      <a:close/>
                      <a:moveTo>
                        <a:pt x="21259" y="10248"/>
                      </a:moveTo>
                      <a:lnTo>
                        <a:pt x="18559" y="5263"/>
                      </a:lnTo>
                      <a:cubicBezTo>
                        <a:pt x="18182" y="4568"/>
                        <a:pt x="17552" y="4153"/>
                        <a:pt x="16875" y="4153"/>
                      </a:cubicBezTo>
                      <a:lnTo>
                        <a:pt x="14175" y="4153"/>
                      </a:lnTo>
                      <a:lnTo>
                        <a:pt x="14175" y="2492"/>
                      </a:lnTo>
                      <a:cubicBezTo>
                        <a:pt x="14175" y="1117"/>
                        <a:pt x="13266" y="0"/>
                        <a:pt x="12150" y="0"/>
                      </a:cubicBezTo>
                      <a:lnTo>
                        <a:pt x="2024" y="0"/>
                      </a:lnTo>
                      <a:cubicBezTo>
                        <a:pt x="908" y="0"/>
                        <a:pt x="0" y="1117"/>
                        <a:pt x="0" y="2492"/>
                      </a:cubicBezTo>
                      <a:lnTo>
                        <a:pt x="0" y="11630"/>
                      </a:lnTo>
                      <a:cubicBezTo>
                        <a:pt x="0" y="13005"/>
                        <a:pt x="908" y="14123"/>
                        <a:pt x="2024" y="14123"/>
                      </a:cubicBezTo>
                      <a:lnTo>
                        <a:pt x="2025" y="14123"/>
                      </a:lnTo>
                      <a:lnTo>
                        <a:pt x="2025" y="16615"/>
                      </a:lnTo>
                      <a:cubicBezTo>
                        <a:pt x="2025" y="17989"/>
                        <a:pt x="2933" y="19107"/>
                        <a:pt x="4050" y="19107"/>
                      </a:cubicBezTo>
                      <a:lnTo>
                        <a:pt x="4820" y="19107"/>
                      </a:lnTo>
                      <a:cubicBezTo>
                        <a:pt x="5122" y="20537"/>
                        <a:pt x="6170" y="21600"/>
                        <a:pt x="7425" y="21600"/>
                      </a:cubicBezTo>
                      <a:cubicBezTo>
                        <a:pt x="8679" y="21600"/>
                        <a:pt x="9727" y="20537"/>
                        <a:pt x="10029" y="19107"/>
                      </a:cubicBezTo>
                      <a:lnTo>
                        <a:pt x="13595" y="19107"/>
                      </a:lnTo>
                      <a:cubicBezTo>
                        <a:pt x="13897" y="20537"/>
                        <a:pt x="14945" y="21600"/>
                        <a:pt x="16200" y="21600"/>
                      </a:cubicBezTo>
                      <a:cubicBezTo>
                        <a:pt x="17453" y="21600"/>
                        <a:pt x="18501" y="20537"/>
                        <a:pt x="18803" y="19107"/>
                      </a:cubicBezTo>
                      <a:lnTo>
                        <a:pt x="19575" y="19107"/>
                      </a:lnTo>
                      <a:cubicBezTo>
                        <a:pt x="20691" y="19107"/>
                        <a:pt x="21599" y="17989"/>
                        <a:pt x="21599" y="16615"/>
                      </a:cubicBezTo>
                      <a:lnTo>
                        <a:pt x="21599" y="11630"/>
                      </a:lnTo>
                      <a:cubicBezTo>
                        <a:pt x="21599" y="11137"/>
                        <a:pt x="21482" y="10658"/>
                        <a:pt x="21259" y="1024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34" name="Diamond 31"/>
            <p:cNvSpPr/>
            <p:nvPr/>
          </p:nvSpPr>
          <p:spPr bwMode="auto">
            <a:xfrm>
              <a:off x="5748337" y="1204813"/>
              <a:ext cx="1393825" cy="1338261"/>
            </a:xfrm>
            <a:prstGeom prst="diamond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grpSp>
          <p:nvGrpSpPr>
            <p:cNvPr id="22" name="Group 4"/>
            <p:cNvGrpSpPr/>
            <p:nvPr/>
          </p:nvGrpSpPr>
          <p:grpSpPr>
            <a:xfrm>
              <a:off x="5746750" y="2836763"/>
              <a:ext cx="1393825" cy="1338262"/>
              <a:chOff x="5746750" y="2836763"/>
              <a:chExt cx="1393825" cy="1338262"/>
            </a:xfrm>
          </p:grpSpPr>
          <p:sp>
            <p:nvSpPr>
              <p:cNvPr id="29" name="Diamond 26"/>
              <p:cNvSpPr/>
              <p:nvPr/>
            </p:nvSpPr>
            <p:spPr bwMode="auto">
              <a:xfrm>
                <a:off x="5746750" y="2836763"/>
                <a:ext cx="1393825" cy="1338262"/>
              </a:xfrm>
              <a:prstGeom prst="diamond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0" name="Group 27"/>
              <p:cNvGrpSpPr/>
              <p:nvPr/>
            </p:nvGrpSpPr>
            <p:grpSpPr bwMode="auto">
              <a:xfrm>
                <a:off x="6211430" y="3273278"/>
                <a:ext cx="464466" cy="464167"/>
                <a:chOff x="4439444" y="2582069"/>
                <a:chExt cx="464344" cy="464344"/>
              </a:xfrm>
              <a:solidFill>
                <a:schemeClr val="bg1"/>
              </a:solidFill>
            </p:grpSpPr>
            <p:sp>
              <p:nvSpPr>
                <p:cNvPr id="31" name="Freeform: Shape 28"/>
                <p:cNvSpPr>
                  <a:spLocks/>
                </p:cNvSpPr>
                <p:nvPr/>
              </p:nvSpPr>
              <p:spPr bwMode="auto">
                <a:xfrm>
                  <a:off x="4439444" y="2582069"/>
                  <a:ext cx="464344" cy="464344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8180" y="12132"/>
                      </a:moveTo>
                      <a:cubicBezTo>
                        <a:pt x="17710" y="12226"/>
                        <a:pt x="17327" y="12561"/>
                        <a:pt x="17170" y="13012"/>
                      </a:cubicBezTo>
                      <a:cubicBezTo>
                        <a:pt x="17083" y="13261"/>
                        <a:pt x="16981" y="13503"/>
                        <a:pt x="16868" y="13738"/>
                      </a:cubicBezTo>
                      <a:cubicBezTo>
                        <a:pt x="16658" y="14169"/>
                        <a:pt x="16694" y="14677"/>
                        <a:pt x="16959" y="15075"/>
                      </a:cubicBezTo>
                      <a:lnTo>
                        <a:pt x="18131" y="16833"/>
                      </a:lnTo>
                      <a:lnTo>
                        <a:pt x="16832" y="18132"/>
                      </a:lnTo>
                      <a:lnTo>
                        <a:pt x="15075" y="16960"/>
                      </a:lnTo>
                      <a:cubicBezTo>
                        <a:pt x="14850" y="16810"/>
                        <a:pt x="14589" y="16733"/>
                        <a:pt x="14326" y="16733"/>
                      </a:cubicBezTo>
                      <a:cubicBezTo>
                        <a:pt x="14126" y="16733"/>
                        <a:pt x="13924" y="16778"/>
                        <a:pt x="13738" y="16868"/>
                      </a:cubicBezTo>
                      <a:cubicBezTo>
                        <a:pt x="13504" y="16981"/>
                        <a:pt x="13262" y="17083"/>
                        <a:pt x="13012" y="17170"/>
                      </a:cubicBezTo>
                      <a:cubicBezTo>
                        <a:pt x="12561" y="17327"/>
                        <a:pt x="12226" y="17712"/>
                        <a:pt x="12133" y="18180"/>
                      </a:cubicBezTo>
                      <a:lnTo>
                        <a:pt x="11717" y="20249"/>
                      </a:lnTo>
                      <a:lnTo>
                        <a:pt x="9881" y="20249"/>
                      </a:lnTo>
                      <a:lnTo>
                        <a:pt x="9467" y="18180"/>
                      </a:lnTo>
                      <a:cubicBezTo>
                        <a:pt x="9373" y="17712"/>
                        <a:pt x="9039" y="17327"/>
                        <a:pt x="8588" y="17170"/>
                      </a:cubicBezTo>
                      <a:cubicBezTo>
                        <a:pt x="8339" y="17083"/>
                        <a:pt x="8096" y="16983"/>
                        <a:pt x="7861" y="16869"/>
                      </a:cubicBezTo>
                      <a:cubicBezTo>
                        <a:pt x="7675" y="16778"/>
                        <a:pt x="7474" y="16733"/>
                        <a:pt x="7273" y="16733"/>
                      </a:cubicBezTo>
                      <a:cubicBezTo>
                        <a:pt x="7011" y="16733"/>
                        <a:pt x="6750" y="16810"/>
                        <a:pt x="6525" y="16960"/>
                      </a:cubicBezTo>
                      <a:lnTo>
                        <a:pt x="4767" y="18132"/>
                      </a:lnTo>
                      <a:lnTo>
                        <a:pt x="3468" y="16833"/>
                      </a:lnTo>
                      <a:lnTo>
                        <a:pt x="4639" y="15075"/>
                      </a:lnTo>
                      <a:cubicBezTo>
                        <a:pt x="4904" y="14677"/>
                        <a:pt x="4939" y="14169"/>
                        <a:pt x="4732" y="13738"/>
                      </a:cubicBezTo>
                      <a:cubicBezTo>
                        <a:pt x="4618" y="13504"/>
                        <a:pt x="4516" y="13263"/>
                        <a:pt x="4429" y="13013"/>
                      </a:cubicBezTo>
                      <a:cubicBezTo>
                        <a:pt x="4273" y="12561"/>
                        <a:pt x="3888" y="12227"/>
                        <a:pt x="3419" y="12133"/>
                      </a:cubicBezTo>
                      <a:lnTo>
                        <a:pt x="1350" y="11718"/>
                      </a:lnTo>
                      <a:lnTo>
                        <a:pt x="1349" y="9882"/>
                      </a:lnTo>
                      <a:lnTo>
                        <a:pt x="3419" y="9468"/>
                      </a:lnTo>
                      <a:cubicBezTo>
                        <a:pt x="3888" y="9374"/>
                        <a:pt x="4273" y="9039"/>
                        <a:pt x="4429" y="8588"/>
                      </a:cubicBezTo>
                      <a:cubicBezTo>
                        <a:pt x="4516" y="8338"/>
                        <a:pt x="4617" y="8096"/>
                        <a:pt x="4731" y="7862"/>
                      </a:cubicBezTo>
                      <a:cubicBezTo>
                        <a:pt x="4940" y="7431"/>
                        <a:pt x="4905" y="6923"/>
                        <a:pt x="4639" y="6524"/>
                      </a:cubicBezTo>
                      <a:lnTo>
                        <a:pt x="3468" y="4767"/>
                      </a:lnTo>
                      <a:lnTo>
                        <a:pt x="4767" y="3468"/>
                      </a:lnTo>
                      <a:lnTo>
                        <a:pt x="6525" y="4639"/>
                      </a:lnTo>
                      <a:cubicBezTo>
                        <a:pt x="6750" y="4790"/>
                        <a:pt x="7011" y="4866"/>
                        <a:pt x="7273" y="4866"/>
                      </a:cubicBezTo>
                      <a:cubicBezTo>
                        <a:pt x="7474" y="4866"/>
                        <a:pt x="7674" y="4822"/>
                        <a:pt x="7861" y="4732"/>
                      </a:cubicBezTo>
                      <a:cubicBezTo>
                        <a:pt x="8095" y="4619"/>
                        <a:pt x="8337" y="4517"/>
                        <a:pt x="8586" y="4430"/>
                      </a:cubicBezTo>
                      <a:cubicBezTo>
                        <a:pt x="9039" y="4272"/>
                        <a:pt x="9373" y="3888"/>
                        <a:pt x="9467" y="3420"/>
                      </a:cubicBezTo>
                      <a:lnTo>
                        <a:pt x="9881" y="1350"/>
                      </a:lnTo>
                      <a:lnTo>
                        <a:pt x="11717" y="1350"/>
                      </a:lnTo>
                      <a:lnTo>
                        <a:pt x="12131" y="3420"/>
                      </a:lnTo>
                      <a:cubicBezTo>
                        <a:pt x="12225" y="3888"/>
                        <a:pt x="12560" y="4272"/>
                        <a:pt x="13012" y="4430"/>
                      </a:cubicBezTo>
                      <a:cubicBezTo>
                        <a:pt x="13261" y="4517"/>
                        <a:pt x="13502" y="4617"/>
                        <a:pt x="13737" y="4731"/>
                      </a:cubicBezTo>
                      <a:cubicBezTo>
                        <a:pt x="13924" y="4822"/>
                        <a:pt x="14125" y="4866"/>
                        <a:pt x="14326" y="4866"/>
                      </a:cubicBezTo>
                      <a:cubicBezTo>
                        <a:pt x="14589" y="4866"/>
                        <a:pt x="14850" y="4790"/>
                        <a:pt x="15075" y="4639"/>
                      </a:cubicBezTo>
                      <a:lnTo>
                        <a:pt x="16832" y="3468"/>
                      </a:lnTo>
                      <a:lnTo>
                        <a:pt x="18131" y="4767"/>
                      </a:lnTo>
                      <a:lnTo>
                        <a:pt x="16959" y="6524"/>
                      </a:lnTo>
                      <a:cubicBezTo>
                        <a:pt x="16694" y="6923"/>
                        <a:pt x="16660" y="7431"/>
                        <a:pt x="16867" y="7861"/>
                      </a:cubicBezTo>
                      <a:cubicBezTo>
                        <a:pt x="16980" y="8096"/>
                        <a:pt x="17083" y="8337"/>
                        <a:pt x="17170" y="8587"/>
                      </a:cubicBezTo>
                      <a:cubicBezTo>
                        <a:pt x="17327" y="9039"/>
                        <a:pt x="17710" y="9373"/>
                        <a:pt x="18180" y="9467"/>
                      </a:cubicBezTo>
                      <a:lnTo>
                        <a:pt x="20248" y="9882"/>
                      </a:lnTo>
                      <a:lnTo>
                        <a:pt x="20250" y="11718"/>
                      </a:lnTo>
                      <a:cubicBezTo>
                        <a:pt x="20250" y="11718"/>
                        <a:pt x="18180" y="12132"/>
                        <a:pt x="18180" y="12132"/>
                      </a:cubicBezTo>
                      <a:close/>
                      <a:moveTo>
                        <a:pt x="20513" y="8558"/>
                      </a:moveTo>
                      <a:lnTo>
                        <a:pt x="18445" y="8143"/>
                      </a:lnTo>
                      <a:cubicBezTo>
                        <a:pt x="18341" y="7844"/>
                        <a:pt x="18218" y="7554"/>
                        <a:pt x="18082" y="7273"/>
                      </a:cubicBezTo>
                      <a:lnTo>
                        <a:pt x="19254" y="5516"/>
                      </a:lnTo>
                      <a:cubicBezTo>
                        <a:pt x="19611" y="4980"/>
                        <a:pt x="19540" y="4268"/>
                        <a:pt x="19085" y="3813"/>
                      </a:cubicBezTo>
                      <a:lnTo>
                        <a:pt x="17787" y="2514"/>
                      </a:lnTo>
                      <a:cubicBezTo>
                        <a:pt x="17526" y="2253"/>
                        <a:pt x="17181" y="2118"/>
                        <a:pt x="16831" y="2118"/>
                      </a:cubicBezTo>
                      <a:cubicBezTo>
                        <a:pt x="16573" y="2118"/>
                        <a:pt x="16312" y="2193"/>
                        <a:pt x="16084" y="2345"/>
                      </a:cubicBezTo>
                      <a:lnTo>
                        <a:pt x="14326" y="3516"/>
                      </a:lnTo>
                      <a:cubicBezTo>
                        <a:pt x="14044" y="3380"/>
                        <a:pt x="13754" y="3258"/>
                        <a:pt x="13455" y="3155"/>
                      </a:cubicBezTo>
                      <a:lnTo>
                        <a:pt x="13041" y="1085"/>
                      </a:lnTo>
                      <a:cubicBezTo>
                        <a:pt x="12916" y="454"/>
                        <a:pt x="12361" y="0"/>
                        <a:pt x="11717" y="0"/>
                      </a:cubicBezTo>
                      <a:lnTo>
                        <a:pt x="9881" y="0"/>
                      </a:lnTo>
                      <a:cubicBezTo>
                        <a:pt x="9238" y="0"/>
                        <a:pt x="8684" y="454"/>
                        <a:pt x="8557" y="1085"/>
                      </a:cubicBezTo>
                      <a:lnTo>
                        <a:pt x="8143" y="3155"/>
                      </a:lnTo>
                      <a:cubicBezTo>
                        <a:pt x="7843" y="3258"/>
                        <a:pt x="7554" y="3381"/>
                        <a:pt x="7273" y="3516"/>
                      </a:cubicBezTo>
                      <a:lnTo>
                        <a:pt x="5516" y="2345"/>
                      </a:lnTo>
                      <a:cubicBezTo>
                        <a:pt x="5287" y="2193"/>
                        <a:pt x="5026" y="2118"/>
                        <a:pt x="4767" y="2118"/>
                      </a:cubicBezTo>
                      <a:cubicBezTo>
                        <a:pt x="4419" y="2118"/>
                        <a:pt x="4073" y="2253"/>
                        <a:pt x="3812" y="2514"/>
                      </a:cubicBezTo>
                      <a:lnTo>
                        <a:pt x="2514" y="3813"/>
                      </a:lnTo>
                      <a:cubicBezTo>
                        <a:pt x="2059" y="4268"/>
                        <a:pt x="1988" y="4980"/>
                        <a:pt x="2345" y="5516"/>
                      </a:cubicBezTo>
                      <a:lnTo>
                        <a:pt x="3516" y="7273"/>
                      </a:lnTo>
                      <a:cubicBezTo>
                        <a:pt x="3380" y="7555"/>
                        <a:pt x="3258" y="7844"/>
                        <a:pt x="3154" y="8144"/>
                      </a:cubicBezTo>
                      <a:lnTo>
                        <a:pt x="1085" y="8558"/>
                      </a:lnTo>
                      <a:cubicBezTo>
                        <a:pt x="454" y="8684"/>
                        <a:pt x="0" y="9238"/>
                        <a:pt x="0" y="9882"/>
                      </a:cubicBezTo>
                      <a:lnTo>
                        <a:pt x="0" y="11718"/>
                      </a:lnTo>
                      <a:cubicBezTo>
                        <a:pt x="0" y="12361"/>
                        <a:pt x="454" y="12916"/>
                        <a:pt x="1085" y="13042"/>
                      </a:cubicBezTo>
                      <a:lnTo>
                        <a:pt x="3154" y="13456"/>
                      </a:lnTo>
                      <a:cubicBezTo>
                        <a:pt x="3258" y="13755"/>
                        <a:pt x="3380" y="14046"/>
                        <a:pt x="3516" y="14326"/>
                      </a:cubicBezTo>
                      <a:lnTo>
                        <a:pt x="2345" y="16083"/>
                      </a:lnTo>
                      <a:cubicBezTo>
                        <a:pt x="1988" y="16619"/>
                        <a:pt x="2059" y="17332"/>
                        <a:pt x="2514" y="17787"/>
                      </a:cubicBezTo>
                      <a:lnTo>
                        <a:pt x="3812" y="19086"/>
                      </a:lnTo>
                      <a:cubicBezTo>
                        <a:pt x="4073" y="19346"/>
                        <a:pt x="4419" y="19482"/>
                        <a:pt x="4767" y="19482"/>
                      </a:cubicBezTo>
                      <a:cubicBezTo>
                        <a:pt x="5026" y="19482"/>
                        <a:pt x="5287" y="19406"/>
                        <a:pt x="5516" y="19254"/>
                      </a:cubicBezTo>
                      <a:lnTo>
                        <a:pt x="7273" y="18083"/>
                      </a:lnTo>
                      <a:cubicBezTo>
                        <a:pt x="7554" y="18220"/>
                        <a:pt x="7843" y="18341"/>
                        <a:pt x="8143" y="18445"/>
                      </a:cubicBezTo>
                      <a:lnTo>
                        <a:pt x="8557" y="20514"/>
                      </a:lnTo>
                      <a:cubicBezTo>
                        <a:pt x="8684" y="21146"/>
                        <a:pt x="9238" y="21599"/>
                        <a:pt x="9881" y="21599"/>
                      </a:cubicBezTo>
                      <a:lnTo>
                        <a:pt x="11717" y="21599"/>
                      </a:lnTo>
                      <a:cubicBezTo>
                        <a:pt x="12361" y="21599"/>
                        <a:pt x="12916" y="21146"/>
                        <a:pt x="13041" y="20514"/>
                      </a:cubicBezTo>
                      <a:lnTo>
                        <a:pt x="13456" y="18445"/>
                      </a:lnTo>
                      <a:cubicBezTo>
                        <a:pt x="13755" y="18341"/>
                        <a:pt x="14046" y="18219"/>
                        <a:pt x="14326" y="18083"/>
                      </a:cubicBezTo>
                      <a:lnTo>
                        <a:pt x="16084" y="19254"/>
                      </a:lnTo>
                      <a:cubicBezTo>
                        <a:pt x="16312" y="19406"/>
                        <a:pt x="16573" y="19482"/>
                        <a:pt x="16831" y="19482"/>
                      </a:cubicBezTo>
                      <a:cubicBezTo>
                        <a:pt x="17181" y="19482"/>
                        <a:pt x="17526" y="19346"/>
                        <a:pt x="17787" y="19086"/>
                      </a:cubicBezTo>
                      <a:lnTo>
                        <a:pt x="19085" y="17787"/>
                      </a:lnTo>
                      <a:cubicBezTo>
                        <a:pt x="19540" y="17332"/>
                        <a:pt x="19611" y="16619"/>
                        <a:pt x="19254" y="16083"/>
                      </a:cubicBezTo>
                      <a:lnTo>
                        <a:pt x="18082" y="14326"/>
                      </a:lnTo>
                      <a:cubicBezTo>
                        <a:pt x="18219" y="14045"/>
                        <a:pt x="18341" y="13755"/>
                        <a:pt x="18445" y="13456"/>
                      </a:cubicBezTo>
                      <a:lnTo>
                        <a:pt x="20513" y="13042"/>
                      </a:lnTo>
                      <a:cubicBezTo>
                        <a:pt x="21145" y="12916"/>
                        <a:pt x="21599" y="12361"/>
                        <a:pt x="21599" y="11718"/>
                      </a:cubicBezTo>
                      <a:lnTo>
                        <a:pt x="21599" y="9882"/>
                      </a:lnTo>
                      <a:cubicBezTo>
                        <a:pt x="21599" y="9238"/>
                        <a:pt x="21145" y="8684"/>
                        <a:pt x="20513" y="8558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2" name="Freeform: Shape 29"/>
                <p:cNvSpPr>
                  <a:spLocks/>
                </p:cNvSpPr>
                <p:nvPr/>
              </p:nvSpPr>
              <p:spPr bwMode="auto">
                <a:xfrm>
                  <a:off x="4570413" y="2712244"/>
                  <a:ext cx="203200" cy="203200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20250"/>
                      </a:moveTo>
                      <a:cubicBezTo>
                        <a:pt x="5580" y="20250"/>
                        <a:pt x="1350" y="16017"/>
                        <a:pt x="1350" y="10800"/>
                      </a:cubicBezTo>
                      <a:cubicBezTo>
                        <a:pt x="1350" y="5582"/>
                        <a:pt x="5580" y="1349"/>
                        <a:pt x="10800" y="1349"/>
                      </a:cubicBezTo>
                      <a:cubicBezTo>
                        <a:pt x="16016" y="1349"/>
                        <a:pt x="20250" y="5582"/>
                        <a:pt x="20250" y="10800"/>
                      </a:cubicBezTo>
                      <a:cubicBezTo>
                        <a:pt x="20250" y="16017"/>
                        <a:pt x="16016" y="20250"/>
                        <a:pt x="10800" y="20250"/>
                      </a:cubicBezTo>
                      <a:moveTo>
                        <a:pt x="10800" y="0"/>
                      </a:moveTo>
                      <a:cubicBezTo>
                        <a:pt x="4836" y="0"/>
                        <a:pt x="0" y="4836"/>
                        <a:pt x="0" y="10800"/>
                      </a:cubicBezTo>
                      <a:cubicBezTo>
                        <a:pt x="0" y="16763"/>
                        <a:pt x="4836" y="21600"/>
                        <a:pt x="10800" y="21600"/>
                      </a:cubicBezTo>
                      <a:cubicBezTo>
                        <a:pt x="16763" y="21600"/>
                        <a:pt x="21599" y="16763"/>
                        <a:pt x="21599" y="10800"/>
                      </a:cubicBezTo>
                      <a:cubicBezTo>
                        <a:pt x="21599" y="4836"/>
                        <a:pt x="16763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33" name="Freeform: Shape 30"/>
                <p:cNvSpPr>
                  <a:spLocks/>
                </p:cNvSpPr>
                <p:nvPr/>
              </p:nvSpPr>
              <p:spPr bwMode="auto">
                <a:xfrm>
                  <a:off x="4613275" y="2755900"/>
                  <a:ext cx="116682" cy="116682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0800" y="18900"/>
                      </a:moveTo>
                      <a:cubicBezTo>
                        <a:pt x="6328" y="18900"/>
                        <a:pt x="2699" y="15271"/>
                        <a:pt x="2699" y="10800"/>
                      </a:cubicBezTo>
                      <a:cubicBezTo>
                        <a:pt x="2699" y="6329"/>
                        <a:pt x="6328" y="2700"/>
                        <a:pt x="10800" y="2700"/>
                      </a:cubicBezTo>
                      <a:cubicBezTo>
                        <a:pt x="15271" y="2700"/>
                        <a:pt x="18899" y="6329"/>
                        <a:pt x="18899" y="10800"/>
                      </a:cubicBezTo>
                      <a:cubicBezTo>
                        <a:pt x="18899" y="15271"/>
                        <a:pt x="15271" y="18900"/>
                        <a:pt x="10800" y="18900"/>
                      </a:cubicBezTo>
                      <a:moveTo>
                        <a:pt x="10800" y="0"/>
                      </a:moveTo>
                      <a:cubicBezTo>
                        <a:pt x="4830" y="0"/>
                        <a:pt x="0" y="4833"/>
                        <a:pt x="0" y="10800"/>
                      </a:cubicBezTo>
                      <a:cubicBezTo>
                        <a:pt x="0" y="16766"/>
                        <a:pt x="4830" y="21599"/>
                        <a:pt x="10800" y="21599"/>
                      </a:cubicBezTo>
                      <a:cubicBezTo>
                        <a:pt x="16764" y="21599"/>
                        <a:pt x="21600" y="16766"/>
                        <a:pt x="21600" y="10800"/>
                      </a:cubicBezTo>
                      <a:cubicBezTo>
                        <a:pt x="21600" y="4833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  <a:ex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24" name="Diamond 21"/>
            <p:cNvSpPr/>
            <p:nvPr/>
          </p:nvSpPr>
          <p:spPr bwMode="auto">
            <a:xfrm>
              <a:off x="5049837" y="2020788"/>
              <a:ext cx="1393825" cy="1338261"/>
            </a:xfrm>
            <a:prstGeom prst="diamond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" name="Group 8"/>
          <p:cNvGrpSpPr/>
          <p:nvPr/>
        </p:nvGrpSpPr>
        <p:grpSpPr>
          <a:xfrm>
            <a:off x="55640" y="1579887"/>
            <a:ext cx="3077371" cy="828539"/>
            <a:chOff x="721253" y="2106516"/>
            <a:chExt cx="4103161" cy="1104719"/>
          </a:xfrm>
        </p:grpSpPr>
        <p:sp>
          <p:nvSpPr>
            <p:cNvPr id="15" name="TextBox 15"/>
            <p:cNvSpPr txBox="1"/>
            <p:nvPr/>
          </p:nvSpPr>
          <p:spPr bwMode="auto">
            <a:xfrm>
              <a:off x="3285531" y="2106516"/>
              <a:ext cx="1538883" cy="307777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2000" b="1" dirty="0" smtClean="0">
                  <a:solidFill>
                    <a:schemeClr val="accent3"/>
                  </a:solidFill>
                  <a:latin typeface="微软雅黑"/>
                  <a:ea typeface="微软雅黑"/>
                  <a:cs typeface="微软雅黑"/>
                </a:rPr>
                <a:t>查看个人信息</a:t>
              </a:r>
              <a:endParaRPr lang="zh-CN" altLang="en-US" sz="2000" b="1" dirty="0">
                <a:solidFill>
                  <a:schemeClr val="accent3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6" name="TextBox 16"/>
            <p:cNvSpPr txBox="1">
              <a:spLocks/>
            </p:cNvSpPr>
            <p:nvPr/>
          </p:nvSpPr>
          <p:spPr bwMode="auto">
            <a:xfrm>
              <a:off x="721253" y="2564904"/>
              <a:ext cx="410316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rmAutofit lnSpcReduction="10000"/>
            </a:bodyPr>
            <a:lstStyle/>
            <a:p>
              <a:pPr algn="r" eaLnBrk="1" hangingPunct="1">
                <a:lnSpc>
                  <a:spcPct val="120000"/>
                </a:lnSpc>
              </a:pPr>
              <a:r>
                <a:rPr lang="zh-CN" altLang="en-US" sz="1400" dirty="0" smtClean="0">
                  <a:latin typeface="微软雅黑"/>
                  <a:ea typeface="微软雅黑"/>
                  <a:cs typeface="微软雅黑"/>
                </a:rPr>
                <a:t>查看目标情侣的个人信息，确定是否邀请为“一日情侣”</a:t>
              </a:r>
              <a:endParaRPr lang="zh-CN" altLang="en-US" sz="1400" dirty="0"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6" name="Group 40"/>
          <p:cNvGrpSpPr/>
          <p:nvPr/>
        </p:nvGrpSpPr>
        <p:grpSpPr>
          <a:xfrm>
            <a:off x="55640" y="3086673"/>
            <a:ext cx="3077371" cy="781220"/>
            <a:chOff x="721253" y="2106516"/>
            <a:chExt cx="4103161" cy="1041627"/>
          </a:xfrm>
        </p:grpSpPr>
        <p:sp>
          <p:nvSpPr>
            <p:cNvPr id="13" name="TextBox 41"/>
            <p:cNvSpPr txBox="1"/>
            <p:nvPr/>
          </p:nvSpPr>
          <p:spPr bwMode="auto">
            <a:xfrm>
              <a:off x="3285531" y="2106516"/>
              <a:ext cx="1538883" cy="307777"/>
            </a:xfrm>
            <a:prstGeom prst="rect">
              <a:avLst/>
            </a:prstGeom>
            <a:noFill/>
          </p:spPr>
          <p:txBody>
            <a:bodyPr wrap="none" lIns="0" tIns="0" rIns="0" bIns="0" anchor="b" anchorCtr="0">
              <a:normAutofit fontScale="85000" lnSpcReduction="20000"/>
            </a:bodyPr>
            <a:lstStyle/>
            <a:p>
              <a:pPr algn="r" eaLnBrk="1" fontAlgn="auto" hangingPunct="1">
                <a:defRPr/>
              </a:pPr>
              <a:r>
                <a:rPr lang="zh-CN" altLang="en-US" sz="2000" b="1" dirty="0" smtClean="0">
                  <a:solidFill>
                    <a:schemeClr val="accent5">
                      <a:lumMod val="100000"/>
                    </a:schemeClr>
                  </a:solidFill>
                </a:rPr>
                <a:t>参与情侣任务</a:t>
              </a:r>
              <a:endParaRPr lang="zh-CN" altLang="en-US" sz="2000" b="1" dirty="0">
                <a:solidFill>
                  <a:schemeClr val="accent5">
                    <a:lumMod val="100000"/>
                  </a:schemeClr>
                </a:solidFill>
              </a:endParaRPr>
            </a:p>
          </p:txBody>
        </p:sp>
        <p:sp>
          <p:nvSpPr>
            <p:cNvPr id="14" name="TextBox 42"/>
            <p:cNvSpPr txBox="1">
              <a:spLocks/>
            </p:cNvSpPr>
            <p:nvPr/>
          </p:nvSpPr>
          <p:spPr bwMode="auto">
            <a:xfrm>
              <a:off x="721253" y="2501812"/>
              <a:ext cx="410316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t" anchorCtr="0">
              <a:normAutofit lnSpcReduction="10000"/>
            </a:bodyPr>
            <a:lstStyle/>
            <a:p>
              <a:pPr algn="r" eaLnBrk="1" hangingPunct="1">
                <a:lnSpc>
                  <a:spcPct val="120000"/>
                </a:lnSpc>
              </a:pPr>
              <a:r>
                <a:rPr lang="zh-CN" altLang="en-US" sz="1400" dirty="0" smtClean="0">
                  <a:latin typeface="微软雅黑"/>
                  <a:ea typeface="微软雅黑"/>
                  <a:cs typeface="微软雅黑"/>
                </a:rPr>
                <a:t>参与并完成情侣任务，增加熟悉感，一起赢取社交币</a:t>
              </a:r>
              <a:endParaRPr lang="zh-CN" altLang="en-US" sz="1400" dirty="0"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7" name="Group 43"/>
          <p:cNvGrpSpPr/>
          <p:nvPr/>
        </p:nvGrpSpPr>
        <p:grpSpPr>
          <a:xfrm>
            <a:off x="5878116" y="1579887"/>
            <a:ext cx="3077371" cy="701154"/>
            <a:chOff x="721253" y="2106516"/>
            <a:chExt cx="4103161" cy="934872"/>
          </a:xfrm>
        </p:grpSpPr>
        <p:sp>
          <p:nvSpPr>
            <p:cNvPr id="11" name="TextBox 44"/>
            <p:cNvSpPr txBox="1"/>
            <p:nvPr/>
          </p:nvSpPr>
          <p:spPr bwMode="auto">
            <a:xfrm>
              <a:off x="721253" y="2106516"/>
              <a:ext cx="1538883" cy="307777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2000" b="1" dirty="0" smtClean="0">
                  <a:solidFill>
                    <a:schemeClr val="accent2">
                      <a:lumMod val="100000"/>
                    </a:schemeClr>
                  </a:solidFill>
                  <a:latin typeface="微软雅黑"/>
                  <a:ea typeface="微软雅黑"/>
                  <a:cs typeface="微软雅黑"/>
                </a:rPr>
                <a:t>情侣推荐</a:t>
              </a:r>
              <a:endParaRPr lang="zh-CN" altLang="en-US" sz="2000" b="1" dirty="0">
                <a:solidFill>
                  <a:schemeClr val="accent2">
                    <a:lumMod val="100000"/>
                  </a:scheme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12" name="TextBox 45"/>
            <p:cNvSpPr txBox="1">
              <a:spLocks/>
            </p:cNvSpPr>
            <p:nvPr/>
          </p:nvSpPr>
          <p:spPr bwMode="auto">
            <a:xfrm>
              <a:off x="721253" y="2395057"/>
              <a:ext cx="410316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normAutofit/>
            </a:bodyPr>
            <a:lstStyle/>
            <a:p>
              <a:pPr eaLnBrk="1" hangingPunct="1">
                <a:lnSpc>
                  <a:spcPct val="120000"/>
                </a:lnSpc>
              </a:pPr>
              <a:r>
                <a:rPr lang="zh-CN" altLang="en-US" sz="1400" dirty="0" smtClean="0">
                  <a:latin typeface="微软雅黑"/>
                  <a:ea typeface="微软雅黑"/>
                  <a:cs typeface="微软雅黑"/>
                </a:rPr>
                <a:t>基于附近的人或热门推荐定位目标情侣</a:t>
              </a:r>
              <a:endParaRPr lang="zh-CN" altLang="en-US" sz="1400" dirty="0"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8" name="Group 46"/>
          <p:cNvGrpSpPr/>
          <p:nvPr/>
        </p:nvGrpSpPr>
        <p:grpSpPr>
          <a:xfrm>
            <a:off x="5878116" y="3162203"/>
            <a:ext cx="3077371" cy="777699"/>
            <a:chOff x="721253" y="2106516"/>
            <a:chExt cx="4103161" cy="1036932"/>
          </a:xfrm>
        </p:grpSpPr>
        <p:sp>
          <p:nvSpPr>
            <p:cNvPr id="9" name="TextBox 47"/>
            <p:cNvSpPr txBox="1"/>
            <p:nvPr/>
          </p:nvSpPr>
          <p:spPr bwMode="auto">
            <a:xfrm>
              <a:off x="721253" y="2106516"/>
              <a:ext cx="1538883" cy="307777"/>
            </a:xfrm>
            <a:prstGeom prst="rect">
              <a:avLst/>
            </a:prstGeom>
            <a:noFill/>
          </p:spPr>
          <p:txBody>
            <a:bodyPr wrap="none" lIns="0" tIns="0" rIns="0" bIns="0" anchor="ctr" anchorCtr="0">
              <a:normAutofit fontScale="85000" lnSpcReduction="20000"/>
            </a:bodyPr>
            <a:lstStyle/>
            <a:p>
              <a:pPr eaLnBrk="1" fontAlgn="auto" hangingPunct="1">
                <a:defRPr/>
              </a:pPr>
              <a:r>
                <a:rPr lang="zh-CN" altLang="en-US" sz="2000" b="1" dirty="0" smtClean="0">
                  <a:solidFill>
                    <a:schemeClr val="accent4">
                      <a:lumMod val="100000"/>
                    </a:schemeClr>
                  </a:solidFill>
                </a:rPr>
                <a:t>邀请对方加入“一日情侣”</a:t>
              </a:r>
              <a:endParaRPr lang="zh-CN" altLang="en-US" sz="2000" b="1" dirty="0">
                <a:solidFill>
                  <a:schemeClr val="accent4">
                    <a:lumMod val="100000"/>
                  </a:schemeClr>
                </a:solidFill>
              </a:endParaRPr>
            </a:p>
          </p:txBody>
        </p:sp>
        <p:sp>
          <p:nvSpPr>
            <p:cNvPr id="10" name="TextBox 48"/>
            <p:cNvSpPr txBox="1">
              <a:spLocks/>
            </p:cNvSpPr>
            <p:nvPr/>
          </p:nvSpPr>
          <p:spPr bwMode="auto">
            <a:xfrm>
              <a:off x="721253" y="2497117"/>
              <a:ext cx="4103161" cy="6463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 anchorCtr="0">
              <a:normAutofit lnSpcReduction="10000"/>
            </a:bodyPr>
            <a:lstStyle/>
            <a:p>
              <a:pPr eaLnBrk="1" hangingPunct="1">
                <a:lnSpc>
                  <a:spcPct val="120000"/>
                </a:lnSpc>
              </a:pPr>
              <a:r>
                <a:rPr lang="zh-CN" altLang="en-US" sz="1400" dirty="0" smtClean="0">
                  <a:latin typeface="微软雅黑"/>
                  <a:ea typeface="微软雅黑"/>
                  <a:cs typeface="微软雅黑"/>
                </a:rPr>
                <a:t>向目标情侣发送邀请，对方确认后成为“一日情侣”</a:t>
              </a:r>
              <a:endParaRPr lang="zh-CN" altLang="en-US" sz="1400" dirty="0"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40" name="Title 1">
            <a:extLst>
              <a:ext uri="{FF2B5EF4-FFF2-40B4-BE49-F238E27FC236}">
                <a16:creationId xmlns="" xmlns:a16="http://schemas.microsoft.com/office/drawing/2014/main" id="{BC5FC56F-6F8B-4D27-AB5B-1A0B8219E159}"/>
              </a:ext>
            </a:extLst>
          </p:cNvPr>
          <p:cNvSpPr txBox="1">
            <a:spLocks/>
          </p:cNvSpPr>
          <p:nvPr/>
        </p:nvSpPr>
        <p:spPr>
          <a:xfrm>
            <a:off x="267354" y="171626"/>
            <a:ext cx="2661571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“一日情侣”如何匹配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1" name="Freeform: Shape 32"/>
          <p:cNvSpPr>
            <a:spLocks/>
          </p:cNvSpPr>
          <p:nvPr/>
        </p:nvSpPr>
        <p:spPr bwMode="auto">
          <a:xfrm>
            <a:off x="4143372" y="1914522"/>
            <a:ext cx="347663" cy="22860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1610" y="13990"/>
                </a:moveTo>
                <a:cubicBezTo>
                  <a:pt x="11373" y="14259"/>
                  <a:pt x="11093" y="14400"/>
                  <a:pt x="10800" y="14400"/>
                </a:cubicBezTo>
                <a:cubicBezTo>
                  <a:pt x="10505" y="14400"/>
                  <a:pt x="10225" y="14259"/>
                  <a:pt x="9990" y="13990"/>
                </a:cubicBezTo>
                <a:lnTo>
                  <a:pt x="7198" y="10800"/>
                </a:lnTo>
                <a:lnTo>
                  <a:pt x="6636" y="10157"/>
                </a:lnTo>
                <a:lnTo>
                  <a:pt x="1349" y="4115"/>
                </a:lnTo>
                <a:lnTo>
                  <a:pt x="1349" y="4114"/>
                </a:lnTo>
                <a:cubicBezTo>
                  <a:pt x="1349" y="2980"/>
                  <a:pt x="1955" y="2057"/>
                  <a:pt x="2699" y="2057"/>
                </a:cubicBezTo>
                <a:lnTo>
                  <a:pt x="18899" y="2057"/>
                </a:lnTo>
                <a:cubicBezTo>
                  <a:pt x="19643" y="2057"/>
                  <a:pt x="20249" y="2980"/>
                  <a:pt x="20249" y="4114"/>
                </a:cubicBezTo>
                <a:cubicBezTo>
                  <a:pt x="20249" y="4114"/>
                  <a:pt x="11610" y="13990"/>
                  <a:pt x="11610" y="13990"/>
                </a:cubicBezTo>
                <a:close/>
                <a:moveTo>
                  <a:pt x="20249" y="16198"/>
                </a:moveTo>
                <a:lnTo>
                  <a:pt x="15525" y="10800"/>
                </a:lnTo>
                <a:lnTo>
                  <a:pt x="20249" y="5399"/>
                </a:lnTo>
                <a:cubicBezTo>
                  <a:pt x="20249" y="5399"/>
                  <a:pt x="20249" y="16198"/>
                  <a:pt x="20249" y="16198"/>
                </a:cubicBezTo>
                <a:close/>
                <a:moveTo>
                  <a:pt x="20249" y="17484"/>
                </a:moveTo>
                <a:cubicBezTo>
                  <a:pt x="20249" y="18620"/>
                  <a:pt x="19643" y="19541"/>
                  <a:pt x="18899" y="19541"/>
                </a:cubicBezTo>
                <a:lnTo>
                  <a:pt x="2699" y="19541"/>
                </a:lnTo>
                <a:cubicBezTo>
                  <a:pt x="1955" y="19541"/>
                  <a:pt x="1349" y="18620"/>
                  <a:pt x="1349" y="17484"/>
                </a:cubicBezTo>
                <a:lnTo>
                  <a:pt x="6636" y="11442"/>
                </a:lnTo>
                <a:lnTo>
                  <a:pt x="9585" y="14813"/>
                </a:lnTo>
                <a:cubicBezTo>
                  <a:pt x="9945" y="15222"/>
                  <a:pt x="10372" y="15429"/>
                  <a:pt x="10800" y="15429"/>
                </a:cubicBezTo>
                <a:cubicBezTo>
                  <a:pt x="11228" y="15429"/>
                  <a:pt x="11654" y="15222"/>
                  <a:pt x="12015" y="14813"/>
                </a:cubicBezTo>
                <a:lnTo>
                  <a:pt x="14963" y="11442"/>
                </a:lnTo>
                <a:cubicBezTo>
                  <a:pt x="14963" y="11442"/>
                  <a:pt x="20249" y="17484"/>
                  <a:pt x="20249" y="17484"/>
                </a:cubicBezTo>
                <a:close/>
                <a:moveTo>
                  <a:pt x="1349" y="5399"/>
                </a:moveTo>
                <a:lnTo>
                  <a:pt x="6074" y="10800"/>
                </a:lnTo>
                <a:lnTo>
                  <a:pt x="1349" y="16198"/>
                </a:lnTo>
                <a:cubicBezTo>
                  <a:pt x="1349" y="16198"/>
                  <a:pt x="1349" y="5399"/>
                  <a:pt x="1349" y="5399"/>
                </a:cubicBezTo>
                <a:close/>
                <a:moveTo>
                  <a:pt x="18899" y="0"/>
                </a:moveTo>
                <a:lnTo>
                  <a:pt x="2699" y="0"/>
                </a:lnTo>
                <a:cubicBezTo>
                  <a:pt x="1208" y="0"/>
                  <a:pt x="0" y="1842"/>
                  <a:pt x="0" y="4114"/>
                </a:cubicBezTo>
                <a:lnTo>
                  <a:pt x="0" y="17484"/>
                </a:lnTo>
                <a:cubicBezTo>
                  <a:pt x="0" y="19756"/>
                  <a:pt x="1208" y="21600"/>
                  <a:pt x="2699" y="21600"/>
                </a:cubicBezTo>
                <a:lnTo>
                  <a:pt x="18899" y="21600"/>
                </a:lnTo>
                <a:cubicBezTo>
                  <a:pt x="20391" y="21600"/>
                  <a:pt x="21600" y="19756"/>
                  <a:pt x="21600" y="17484"/>
                </a:cubicBezTo>
                <a:lnTo>
                  <a:pt x="21600" y="4114"/>
                </a:lnTo>
                <a:cubicBezTo>
                  <a:pt x="21600" y="1842"/>
                  <a:pt x="20391" y="0"/>
                  <a:pt x="18899" y="0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42" name="Freeform: Shape 24"/>
          <p:cNvSpPr>
            <a:spLocks/>
          </p:cNvSpPr>
          <p:nvPr/>
        </p:nvSpPr>
        <p:spPr bwMode="auto">
          <a:xfrm>
            <a:off x="4714876" y="1214428"/>
            <a:ext cx="348350" cy="348125"/>
          </a:xfrm>
          <a:custGeom>
            <a:avLst/>
            <a:gdLst>
              <a:gd name="T0" fmla="+- 0 10819 195"/>
              <a:gd name="T1" fmla="*/ T0 w 21248"/>
              <a:gd name="T2" fmla="*/ 10800 h 21600"/>
              <a:gd name="T3" fmla="+- 0 10819 195"/>
              <a:gd name="T4" fmla="*/ T3 w 21248"/>
              <a:gd name="T5" fmla="*/ 10800 h 21600"/>
              <a:gd name="T6" fmla="+- 0 10819 195"/>
              <a:gd name="T7" fmla="*/ T6 w 21248"/>
              <a:gd name="T8" fmla="*/ 10800 h 21600"/>
              <a:gd name="T9" fmla="+- 0 10819 195"/>
              <a:gd name="T10" fmla="*/ T9 w 21248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21248" h="21600">
                <a:moveTo>
                  <a:pt x="19868" y="17133"/>
                </a:moveTo>
                <a:cubicBezTo>
                  <a:pt x="19766" y="17386"/>
                  <a:pt x="19525" y="17549"/>
                  <a:pt x="19255" y="17549"/>
                </a:cubicBezTo>
                <a:lnTo>
                  <a:pt x="19058" y="17549"/>
                </a:lnTo>
                <a:lnTo>
                  <a:pt x="3983" y="2226"/>
                </a:lnTo>
                <a:lnTo>
                  <a:pt x="3983" y="2025"/>
                </a:lnTo>
                <a:cubicBezTo>
                  <a:pt x="3983" y="1750"/>
                  <a:pt x="4144" y="1506"/>
                  <a:pt x="4393" y="1401"/>
                </a:cubicBezTo>
                <a:cubicBezTo>
                  <a:pt x="4475" y="1367"/>
                  <a:pt x="4560" y="1350"/>
                  <a:pt x="4647" y="1350"/>
                </a:cubicBezTo>
                <a:cubicBezTo>
                  <a:pt x="4824" y="1350"/>
                  <a:pt x="4991" y="1420"/>
                  <a:pt x="5116" y="1547"/>
                </a:cubicBezTo>
                <a:lnTo>
                  <a:pt x="19724" y="16397"/>
                </a:lnTo>
                <a:cubicBezTo>
                  <a:pt x="19915" y="16591"/>
                  <a:pt x="19972" y="16880"/>
                  <a:pt x="19868" y="17133"/>
                </a:cubicBezTo>
                <a:moveTo>
                  <a:pt x="10121" y="17549"/>
                </a:moveTo>
                <a:cubicBezTo>
                  <a:pt x="10017" y="17549"/>
                  <a:pt x="9922" y="17586"/>
                  <a:pt x="9824" y="17609"/>
                </a:cubicBezTo>
                <a:lnTo>
                  <a:pt x="3923" y="11612"/>
                </a:lnTo>
                <a:cubicBezTo>
                  <a:pt x="3946" y="11512"/>
                  <a:pt x="3982" y="11415"/>
                  <a:pt x="3982" y="11311"/>
                </a:cubicBezTo>
                <a:lnTo>
                  <a:pt x="3983" y="3180"/>
                </a:lnTo>
                <a:lnTo>
                  <a:pt x="18119" y="17549"/>
                </a:lnTo>
                <a:cubicBezTo>
                  <a:pt x="18119" y="17549"/>
                  <a:pt x="10121" y="17549"/>
                  <a:pt x="10121" y="17549"/>
                </a:cubicBezTo>
                <a:close/>
                <a:moveTo>
                  <a:pt x="9182" y="17945"/>
                </a:moveTo>
                <a:lnTo>
                  <a:pt x="7109" y="20052"/>
                </a:lnTo>
                <a:cubicBezTo>
                  <a:pt x="6939" y="20224"/>
                  <a:pt x="6742" y="20249"/>
                  <a:pt x="6640" y="20249"/>
                </a:cubicBezTo>
                <a:cubicBezTo>
                  <a:pt x="6537" y="20249"/>
                  <a:pt x="6339" y="20224"/>
                  <a:pt x="6170" y="20052"/>
                </a:cubicBezTo>
                <a:lnTo>
                  <a:pt x="1522" y="15327"/>
                </a:lnTo>
                <a:cubicBezTo>
                  <a:pt x="1352" y="15154"/>
                  <a:pt x="1327" y="14953"/>
                  <a:pt x="1327" y="14850"/>
                </a:cubicBezTo>
                <a:cubicBezTo>
                  <a:pt x="1327" y="14745"/>
                  <a:pt x="1352" y="14544"/>
                  <a:pt x="1522" y="14373"/>
                </a:cubicBezTo>
                <a:lnTo>
                  <a:pt x="3593" y="12266"/>
                </a:lnTo>
                <a:cubicBezTo>
                  <a:pt x="3599" y="12260"/>
                  <a:pt x="3601" y="12251"/>
                  <a:pt x="3607" y="12245"/>
                </a:cubicBezTo>
                <a:lnTo>
                  <a:pt x="9202" y="17932"/>
                </a:lnTo>
                <a:cubicBezTo>
                  <a:pt x="9196" y="17937"/>
                  <a:pt x="9187" y="17939"/>
                  <a:pt x="9182" y="17945"/>
                </a:cubicBezTo>
                <a:moveTo>
                  <a:pt x="6056" y="593"/>
                </a:moveTo>
                <a:cubicBezTo>
                  <a:pt x="5675" y="205"/>
                  <a:pt x="5165" y="0"/>
                  <a:pt x="4647" y="0"/>
                </a:cubicBezTo>
                <a:cubicBezTo>
                  <a:pt x="4390" y="0"/>
                  <a:pt x="4132" y="49"/>
                  <a:pt x="3885" y="154"/>
                </a:cubicBezTo>
                <a:cubicBezTo>
                  <a:pt x="3141" y="467"/>
                  <a:pt x="2655" y="1205"/>
                  <a:pt x="2655" y="2025"/>
                </a:cubicBezTo>
                <a:lnTo>
                  <a:pt x="2654" y="11311"/>
                </a:lnTo>
                <a:lnTo>
                  <a:pt x="583" y="13418"/>
                </a:lnTo>
                <a:cubicBezTo>
                  <a:pt x="-195" y="14208"/>
                  <a:pt x="-195" y="15491"/>
                  <a:pt x="583" y="16281"/>
                </a:cubicBezTo>
                <a:lnTo>
                  <a:pt x="5231" y="21006"/>
                </a:lnTo>
                <a:cubicBezTo>
                  <a:pt x="5620" y="21402"/>
                  <a:pt x="6131" y="21599"/>
                  <a:pt x="6640" y="21599"/>
                </a:cubicBezTo>
                <a:cubicBezTo>
                  <a:pt x="7150" y="21599"/>
                  <a:pt x="7659" y="21402"/>
                  <a:pt x="8048" y="21006"/>
                </a:cubicBezTo>
                <a:lnTo>
                  <a:pt x="10121" y="18900"/>
                </a:lnTo>
                <a:lnTo>
                  <a:pt x="19255" y="18900"/>
                </a:lnTo>
                <a:cubicBezTo>
                  <a:pt x="20062" y="18900"/>
                  <a:pt x="20788" y="18407"/>
                  <a:pt x="21095" y="17650"/>
                </a:cubicBezTo>
                <a:cubicBezTo>
                  <a:pt x="21405" y="16893"/>
                  <a:pt x="21234" y="16022"/>
                  <a:pt x="20663" y="15443"/>
                </a:cubicBezTo>
                <a:cubicBezTo>
                  <a:pt x="20663" y="15443"/>
                  <a:pt x="6056" y="593"/>
                  <a:pt x="6056" y="593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anchor="ctr"/>
          <a:lstStyle/>
          <a:p>
            <a:pPr algn="ctr"/>
            <a:endParaRPr/>
          </a:p>
        </p:txBody>
      </p:sp>
    </p:spTree>
    <p:extLst>
      <p:ext uri="{BB962C8B-B14F-4D97-AF65-F5344CB8AC3E}">
        <p14:creationId xmlns:p14="http://schemas.microsoft.com/office/powerpoint/2010/main" val="1147144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/>
          <p:nvPr/>
        </p:nvGrpSpPr>
        <p:grpSpPr>
          <a:xfrm>
            <a:off x="3376100" y="828441"/>
            <a:ext cx="2391800" cy="3759037"/>
            <a:chOff x="1263546" y="1104588"/>
            <a:chExt cx="3189066" cy="5012049"/>
          </a:xfrm>
        </p:grpSpPr>
        <p:sp>
          <p:nvSpPr>
            <p:cNvPr id="32" name="Freeform: Shape 20"/>
            <p:cNvSpPr>
              <a:spLocks/>
            </p:cNvSpPr>
            <p:nvPr/>
          </p:nvSpPr>
          <p:spPr bwMode="auto">
            <a:xfrm>
              <a:off x="1586607" y="2237607"/>
              <a:ext cx="2566021" cy="3879030"/>
            </a:xfrm>
            <a:custGeom>
              <a:avLst/>
              <a:gdLst>
                <a:gd name="T0" fmla="*/ 667 w 689"/>
                <a:gd name="T1" fmla="*/ 589 h 1041"/>
                <a:gd name="T2" fmla="*/ 462 w 689"/>
                <a:gd name="T3" fmla="*/ 672 h 1041"/>
                <a:gd name="T4" fmla="*/ 390 w 689"/>
                <a:gd name="T5" fmla="*/ 788 h 1041"/>
                <a:gd name="T6" fmla="*/ 383 w 689"/>
                <a:gd name="T7" fmla="*/ 983 h 1041"/>
                <a:gd name="T8" fmla="*/ 411 w 689"/>
                <a:gd name="T9" fmla="*/ 1041 h 1041"/>
                <a:gd name="T10" fmla="*/ 266 w 689"/>
                <a:gd name="T11" fmla="*/ 968 h 1041"/>
                <a:gd name="T12" fmla="*/ 274 w 689"/>
                <a:gd name="T13" fmla="*/ 866 h 1041"/>
                <a:gd name="T14" fmla="*/ 184 w 689"/>
                <a:gd name="T15" fmla="*/ 586 h 1041"/>
                <a:gd name="T16" fmla="*/ 0 w 689"/>
                <a:gd name="T17" fmla="*/ 473 h 1041"/>
                <a:gd name="T18" fmla="*/ 23 w 689"/>
                <a:gd name="T19" fmla="*/ 490 h 1041"/>
                <a:gd name="T20" fmla="*/ 154 w 689"/>
                <a:gd name="T21" fmla="*/ 527 h 1041"/>
                <a:gd name="T22" fmla="*/ 103 w 689"/>
                <a:gd name="T23" fmla="*/ 447 h 1041"/>
                <a:gd name="T24" fmla="*/ 73 w 689"/>
                <a:gd name="T25" fmla="*/ 340 h 1041"/>
                <a:gd name="T26" fmla="*/ 76 w 689"/>
                <a:gd name="T27" fmla="*/ 280 h 1041"/>
                <a:gd name="T28" fmla="*/ 83 w 689"/>
                <a:gd name="T29" fmla="*/ 323 h 1041"/>
                <a:gd name="T30" fmla="*/ 133 w 689"/>
                <a:gd name="T31" fmla="*/ 435 h 1041"/>
                <a:gd name="T32" fmla="*/ 151 w 689"/>
                <a:gd name="T33" fmla="*/ 458 h 1041"/>
                <a:gd name="T34" fmla="*/ 203 w 689"/>
                <a:gd name="T35" fmla="*/ 518 h 1041"/>
                <a:gd name="T36" fmla="*/ 243 w 689"/>
                <a:gd name="T37" fmla="*/ 567 h 1041"/>
                <a:gd name="T38" fmla="*/ 332 w 689"/>
                <a:gd name="T39" fmla="*/ 594 h 1041"/>
                <a:gd name="T40" fmla="*/ 359 w 689"/>
                <a:gd name="T41" fmla="*/ 494 h 1041"/>
                <a:gd name="T42" fmla="*/ 361 w 689"/>
                <a:gd name="T43" fmla="*/ 481 h 1041"/>
                <a:gd name="T44" fmla="*/ 370 w 689"/>
                <a:gd name="T45" fmla="*/ 427 h 1041"/>
                <a:gd name="T46" fmla="*/ 376 w 689"/>
                <a:gd name="T47" fmla="*/ 327 h 1041"/>
                <a:gd name="T48" fmla="*/ 375 w 689"/>
                <a:gd name="T49" fmla="*/ 287 h 1041"/>
                <a:gd name="T50" fmla="*/ 374 w 689"/>
                <a:gd name="T51" fmla="*/ 270 h 1041"/>
                <a:gd name="T52" fmla="*/ 368 w 689"/>
                <a:gd name="T53" fmla="*/ 215 h 1041"/>
                <a:gd name="T54" fmla="*/ 363 w 689"/>
                <a:gd name="T55" fmla="*/ 188 h 1041"/>
                <a:gd name="T56" fmla="*/ 358 w 689"/>
                <a:gd name="T57" fmla="*/ 165 h 1041"/>
                <a:gd name="T58" fmla="*/ 327 w 689"/>
                <a:gd name="T59" fmla="*/ 67 h 1041"/>
                <a:gd name="T60" fmla="*/ 295 w 689"/>
                <a:gd name="T61" fmla="*/ 0 h 1041"/>
                <a:gd name="T62" fmla="*/ 346 w 689"/>
                <a:gd name="T63" fmla="*/ 66 h 1041"/>
                <a:gd name="T64" fmla="*/ 386 w 689"/>
                <a:gd name="T65" fmla="*/ 146 h 1041"/>
                <a:gd name="T66" fmla="*/ 410 w 689"/>
                <a:gd name="T67" fmla="*/ 228 h 1041"/>
                <a:gd name="T68" fmla="*/ 416 w 689"/>
                <a:gd name="T69" fmla="*/ 259 h 1041"/>
                <a:gd name="T70" fmla="*/ 425 w 689"/>
                <a:gd name="T71" fmla="*/ 361 h 1041"/>
                <a:gd name="T72" fmla="*/ 437 w 689"/>
                <a:gd name="T73" fmla="*/ 370 h 1041"/>
                <a:gd name="T74" fmla="*/ 491 w 689"/>
                <a:gd name="T75" fmla="*/ 306 h 1041"/>
                <a:gd name="T76" fmla="*/ 520 w 689"/>
                <a:gd name="T77" fmla="*/ 275 h 1041"/>
                <a:gd name="T78" fmla="*/ 546 w 689"/>
                <a:gd name="T79" fmla="*/ 239 h 1041"/>
                <a:gd name="T80" fmla="*/ 599 w 689"/>
                <a:gd name="T81" fmla="*/ 113 h 1041"/>
                <a:gd name="T82" fmla="*/ 608 w 689"/>
                <a:gd name="T83" fmla="*/ 120 h 1041"/>
                <a:gd name="T84" fmla="*/ 607 w 689"/>
                <a:gd name="T85" fmla="*/ 131 h 1041"/>
                <a:gd name="T86" fmla="*/ 578 w 689"/>
                <a:gd name="T87" fmla="*/ 235 h 1041"/>
                <a:gd name="T88" fmla="*/ 556 w 689"/>
                <a:gd name="T89" fmla="*/ 280 h 1041"/>
                <a:gd name="T90" fmla="*/ 538 w 689"/>
                <a:gd name="T91" fmla="*/ 311 h 1041"/>
                <a:gd name="T92" fmla="*/ 489 w 689"/>
                <a:gd name="T93" fmla="*/ 386 h 1041"/>
                <a:gd name="T94" fmla="*/ 425 w 689"/>
                <a:gd name="T95" fmla="*/ 489 h 1041"/>
                <a:gd name="T96" fmla="*/ 406 w 689"/>
                <a:gd name="T97" fmla="*/ 605 h 1041"/>
                <a:gd name="T98" fmla="*/ 496 w 689"/>
                <a:gd name="T99" fmla="*/ 584 h 1041"/>
                <a:gd name="T100" fmla="*/ 614 w 689"/>
                <a:gd name="T101" fmla="*/ 485 h 1041"/>
                <a:gd name="T102" fmla="*/ 685 w 689"/>
                <a:gd name="T103" fmla="*/ 390 h 1041"/>
                <a:gd name="T104" fmla="*/ 686 w 689"/>
                <a:gd name="T105" fmla="*/ 390 h 1041"/>
                <a:gd name="T106" fmla="*/ 630 w 689"/>
                <a:gd name="T107" fmla="*/ 492 h 10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89" h="1041">
                  <a:moveTo>
                    <a:pt x="534" y="591"/>
                  </a:moveTo>
                  <a:cubicBezTo>
                    <a:pt x="537" y="590"/>
                    <a:pt x="597" y="559"/>
                    <a:pt x="667" y="589"/>
                  </a:cubicBezTo>
                  <a:cubicBezTo>
                    <a:pt x="667" y="589"/>
                    <a:pt x="587" y="584"/>
                    <a:pt x="509" y="634"/>
                  </a:cubicBezTo>
                  <a:cubicBezTo>
                    <a:pt x="493" y="644"/>
                    <a:pt x="477" y="657"/>
                    <a:pt x="462" y="672"/>
                  </a:cubicBezTo>
                  <a:cubicBezTo>
                    <a:pt x="442" y="692"/>
                    <a:pt x="423" y="718"/>
                    <a:pt x="407" y="750"/>
                  </a:cubicBezTo>
                  <a:cubicBezTo>
                    <a:pt x="401" y="762"/>
                    <a:pt x="395" y="775"/>
                    <a:pt x="390" y="788"/>
                  </a:cubicBezTo>
                  <a:cubicBezTo>
                    <a:pt x="390" y="788"/>
                    <a:pt x="374" y="851"/>
                    <a:pt x="381" y="961"/>
                  </a:cubicBezTo>
                  <a:cubicBezTo>
                    <a:pt x="381" y="961"/>
                    <a:pt x="381" y="970"/>
                    <a:pt x="383" y="983"/>
                  </a:cubicBezTo>
                  <a:cubicBezTo>
                    <a:pt x="383" y="983"/>
                    <a:pt x="383" y="983"/>
                    <a:pt x="383" y="983"/>
                  </a:cubicBezTo>
                  <a:cubicBezTo>
                    <a:pt x="387" y="1000"/>
                    <a:pt x="387" y="1026"/>
                    <a:pt x="411" y="1041"/>
                  </a:cubicBezTo>
                  <a:cubicBezTo>
                    <a:pt x="227" y="1041"/>
                    <a:pt x="227" y="1041"/>
                    <a:pt x="227" y="1041"/>
                  </a:cubicBezTo>
                  <a:cubicBezTo>
                    <a:pt x="227" y="1041"/>
                    <a:pt x="258" y="1034"/>
                    <a:pt x="266" y="968"/>
                  </a:cubicBezTo>
                  <a:cubicBezTo>
                    <a:pt x="266" y="968"/>
                    <a:pt x="266" y="968"/>
                    <a:pt x="266" y="968"/>
                  </a:cubicBezTo>
                  <a:cubicBezTo>
                    <a:pt x="267" y="935"/>
                    <a:pt x="270" y="901"/>
                    <a:pt x="274" y="866"/>
                  </a:cubicBezTo>
                  <a:cubicBezTo>
                    <a:pt x="289" y="744"/>
                    <a:pt x="247" y="642"/>
                    <a:pt x="196" y="596"/>
                  </a:cubicBezTo>
                  <a:cubicBezTo>
                    <a:pt x="192" y="592"/>
                    <a:pt x="188" y="589"/>
                    <a:pt x="184" y="586"/>
                  </a:cubicBezTo>
                  <a:cubicBezTo>
                    <a:pt x="134" y="551"/>
                    <a:pt x="73" y="547"/>
                    <a:pt x="19" y="496"/>
                  </a:cubicBezTo>
                  <a:cubicBezTo>
                    <a:pt x="13" y="489"/>
                    <a:pt x="6" y="482"/>
                    <a:pt x="0" y="473"/>
                  </a:cubicBezTo>
                  <a:cubicBezTo>
                    <a:pt x="1" y="474"/>
                    <a:pt x="9" y="482"/>
                    <a:pt x="23" y="490"/>
                  </a:cubicBezTo>
                  <a:cubicBezTo>
                    <a:pt x="23" y="490"/>
                    <a:pt x="23" y="490"/>
                    <a:pt x="23" y="490"/>
                  </a:cubicBezTo>
                  <a:cubicBezTo>
                    <a:pt x="37" y="499"/>
                    <a:pt x="57" y="509"/>
                    <a:pt x="82" y="516"/>
                  </a:cubicBezTo>
                  <a:cubicBezTo>
                    <a:pt x="103" y="522"/>
                    <a:pt x="126" y="526"/>
                    <a:pt x="154" y="527"/>
                  </a:cubicBezTo>
                  <a:cubicBezTo>
                    <a:pt x="154" y="527"/>
                    <a:pt x="137" y="509"/>
                    <a:pt x="120" y="479"/>
                  </a:cubicBezTo>
                  <a:cubicBezTo>
                    <a:pt x="114" y="470"/>
                    <a:pt x="108" y="459"/>
                    <a:pt x="103" y="447"/>
                  </a:cubicBezTo>
                  <a:cubicBezTo>
                    <a:pt x="94" y="429"/>
                    <a:pt x="86" y="408"/>
                    <a:pt x="81" y="386"/>
                  </a:cubicBezTo>
                  <a:cubicBezTo>
                    <a:pt x="77" y="372"/>
                    <a:pt x="74" y="356"/>
                    <a:pt x="73" y="340"/>
                  </a:cubicBezTo>
                  <a:cubicBezTo>
                    <a:pt x="72" y="332"/>
                    <a:pt x="72" y="323"/>
                    <a:pt x="72" y="314"/>
                  </a:cubicBezTo>
                  <a:cubicBezTo>
                    <a:pt x="73" y="303"/>
                    <a:pt x="74" y="291"/>
                    <a:pt x="76" y="280"/>
                  </a:cubicBezTo>
                  <a:cubicBezTo>
                    <a:pt x="76" y="280"/>
                    <a:pt x="76" y="290"/>
                    <a:pt x="79" y="305"/>
                  </a:cubicBezTo>
                  <a:cubicBezTo>
                    <a:pt x="80" y="311"/>
                    <a:pt x="82" y="316"/>
                    <a:pt x="83" y="323"/>
                  </a:cubicBezTo>
                  <a:cubicBezTo>
                    <a:pt x="89" y="346"/>
                    <a:pt x="98" y="377"/>
                    <a:pt x="115" y="406"/>
                  </a:cubicBezTo>
                  <a:cubicBezTo>
                    <a:pt x="120" y="416"/>
                    <a:pt x="126" y="426"/>
                    <a:pt x="133" y="435"/>
                  </a:cubicBezTo>
                  <a:cubicBezTo>
                    <a:pt x="139" y="442"/>
                    <a:pt x="145" y="450"/>
                    <a:pt x="151" y="458"/>
                  </a:cubicBezTo>
                  <a:cubicBezTo>
                    <a:pt x="151" y="458"/>
                    <a:pt x="151" y="458"/>
                    <a:pt x="151" y="458"/>
                  </a:cubicBezTo>
                  <a:cubicBezTo>
                    <a:pt x="153" y="460"/>
                    <a:pt x="155" y="462"/>
                    <a:pt x="157" y="465"/>
                  </a:cubicBezTo>
                  <a:cubicBezTo>
                    <a:pt x="171" y="482"/>
                    <a:pt x="187" y="500"/>
                    <a:pt x="203" y="518"/>
                  </a:cubicBezTo>
                  <a:cubicBezTo>
                    <a:pt x="203" y="518"/>
                    <a:pt x="203" y="518"/>
                    <a:pt x="203" y="518"/>
                  </a:cubicBezTo>
                  <a:cubicBezTo>
                    <a:pt x="216" y="534"/>
                    <a:pt x="230" y="550"/>
                    <a:pt x="243" y="567"/>
                  </a:cubicBezTo>
                  <a:cubicBezTo>
                    <a:pt x="270" y="601"/>
                    <a:pt x="293" y="637"/>
                    <a:pt x="303" y="671"/>
                  </a:cubicBezTo>
                  <a:cubicBezTo>
                    <a:pt x="303" y="671"/>
                    <a:pt x="317" y="642"/>
                    <a:pt x="332" y="594"/>
                  </a:cubicBezTo>
                  <a:cubicBezTo>
                    <a:pt x="333" y="593"/>
                    <a:pt x="333" y="593"/>
                    <a:pt x="333" y="592"/>
                  </a:cubicBezTo>
                  <a:cubicBezTo>
                    <a:pt x="342" y="565"/>
                    <a:pt x="351" y="532"/>
                    <a:pt x="359" y="494"/>
                  </a:cubicBezTo>
                  <a:cubicBezTo>
                    <a:pt x="359" y="491"/>
                    <a:pt x="360" y="489"/>
                    <a:pt x="360" y="486"/>
                  </a:cubicBezTo>
                  <a:cubicBezTo>
                    <a:pt x="361" y="484"/>
                    <a:pt x="361" y="482"/>
                    <a:pt x="361" y="481"/>
                  </a:cubicBezTo>
                  <a:cubicBezTo>
                    <a:pt x="364" y="468"/>
                    <a:pt x="366" y="454"/>
                    <a:pt x="368" y="440"/>
                  </a:cubicBezTo>
                  <a:cubicBezTo>
                    <a:pt x="369" y="436"/>
                    <a:pt x="369" y="431"/>
                    <a:pt x="370" y="427"/>
                  </a:cubicBezTo>
                  <a:cubicBezTo>
                    <a:pt x="373" y="400"/>
                    <a:pt x="375" y="371"/>
                    <a:pt x="376" y="342"/>
                  </a:cubicBezTo>
                  <a:cubicBezTo>
                    <a:pt x="376" y="337"/>
                    <a:pt x="376" y="332"/>
                    <a:pt x="376" y="327"/>
                  </a:cubicBezTo>
                  <a:cubicBezTo>
                    <a:pt x="376" y="314"/>
                    <a:pt x="376" y="301"/>
                    <a:pt x="375" y="288"/>
                  </a:cubicBezTo>
                  <a:cubicBezTo>
                    <a:pt x="375" y="287"/>
                    <a:pt x="375" y="287"/>
                    <a:pt x="375" y="287"/>
                  </a:cubicBezTo>
                  <a:cubicBezTo>
                    <a:pt x="375" y="281"/>
                    <a:pt x="374" y="276"/>
                    <a:pt x="374" y="270"/>
                  </a:cubicBezTo>
                  <a:cubicBezTo>
                    <a:pt x="374" y="270"/>
                    <a:pt x="374" y="270"/>
                    <a:pt x="374" y="270"/>
                  </a:cubicBezTo>
                  <a:cubicBezTo>
                    <a:pt x="374" y="265"/>
                    <a:pt x="373" y="261"/>
                    <a:pt x="373" y="257"/>
                  </a:cubicBezTo>
                  <a:cubicBezTo>
                    <a:pt x="372" y="243"/>
                    <a:pt x="370" y="229"/>
                    <a:pt x="368" y="215"/>
                  </a:cubicBezTo>
                  <a:cubicBezTo>
                    <a:pt x="367" y="207"/>
                    <a:pt x="365" y="199"/>
                    <a:pt x="364" y="191"/>
                  </a:cubicBezTo>
                  <a:cubicBezTo>
                    <a:pt x="363" y="190"/>
                    <a:pt x="363" y="189"/>
                    <a:pt x="363" y="188"/>
                  </a:cubicBezTo>
                  <a:cubicBezTo>
                    <a:pt x="363" y="188"/>
                    <a:pt x="363" y="188"/>
                    <a:pt x="363" y="188"/>
                  </a:cubicBezTo>
                  <a:cubicBezTo>
                    <a:pt x="362" y="181"/>
                    <a:pt x="360" y="173"/>
                    <a:pt x="358" y="165"/>
                  </a:cubicBezTo>
                  <a:cubicBezTo>
                    <a:pt x="352" y="139"/>
                    <a:pt x="344" y="113"/>
                    <a:pt x="334" y="86"/>
                  </a:cubicBezTo>
                  <a:cubicBezTo>
                    <a:pt x="332" y="80"/>
                    <a:pt x="330" y="74"/>
                    <a:pt x="327" y="67"/>
                  </a:cubicBezTo>
                  <a:cubicBezTo>
                    <a:pt x="323" y="57"/>
                    <a:pt x="319" y="48"/>
                    <a:pt x="314" y="38"/>
                  </a:cubicBezTo>
                  <a:cubicBezTo>
                    <a:pt x="308" y="25"/>
                    <a:pt x="302" y="12"/>
                    <a:pt x="295" y="0"/>
                  </a:cubicBezTo>
                  <a:cubicBezTo>
                    <a:pt x="296" y="1"/>
                    <a:pt x="310" y="14"/>
                    <a:pt x="328" y="39"/>
                  </a:cubicBezTo>
                  <a:cubicBezTo>
                    <a:pt x="334" y="47"/>
                    <a:pt x="340" y="56"/>
                    <a:pt x="346" y="66"/>
                  </a:cubicBezTo>
                  <a:cubicBezTo>
                    <a:pt x="346" y="66"/>
                    <a:pt x="346" y="66"/>
                    <a:pt x="346" y="66"/>
                  </a:cubicBezTo>
                  <a:cubicBezTo>
                    <a:pt x="359" y="87"/>
                    <a:pt x="373" y="114"/>
                    <a:pt x="386" y="146"/>
                  </a:cubicBezTo>
                  <a:cubicBezTo>
                    <a:pt x="392" y="163"/>
                    <a:pt x="398" y="181"/>
                    <a:pt x="404" y="201"/>
                  </a:cubicBezTo>
                  <a:cubicBezTo>
                    <a:pt x="406" y="210"/>
                    <a:pt x="408" y="218"/>
                    <a:pt x="410" y="228"/>
                  </a:cubicBezTo>
                  <a:cubicBezTo>
                    <a:pt x="410" y="228"/>
                    <a:pt x="410" y="228"/>
                    <a:pt x="410" y="228"/>
                  </a:cubicBezTo>
                  <a:cubicBezTo>
                    <a:pt x="412" y="238"/>
                    <a:pt x="414" y="248"/>
                    <a:pt x="416" y="259"/>
                  </a:cubicBezTo>
                  <a:cubicBezTo>
                    <a:pt x="420" y="281"/>
                    <a:pt x="423" y="305"/>
                    <a:pt x="424" y="331"/>
                  </a:cubicBezTo>
                  <a:cubicBezTo>
                    <a:pt x="424" y="340"/>
                    <a:pt x="425" y="350"/>
                    <a:pt x="425" y="361"/>
                  </a:cubicBezTo>
                  <a:cubicBezTo>
                    <a:pt x="425" y="370"/>
                    <a:pt x="425" y="379"/>
                    <a:pt x="425" y="389"/>
                  </a:cubicBezTo>
                  <a:cubicBezTo>
                    <a:pt x="425" y="389"/>
                    <a:pt x="429" y="381"/>
                    <a:pt x="437" y="370"/>
                  </a:cubicBezTo>
                  <a:cubicBezTo>
                    <a:pt x="442" y="362"/>
                    <a:pt x="449" y="353"/>
                    <a:pt x="457" y="344"/>
                  </a:cubicBezTo>
                  <a:cubicBezTo>
                    <a:pt x="467" y="331"/>
                    <a:pt x="478" y="317"/>
                    <a:pt x="491" y="306"/>
                  </a:cubicBezTo>
                  <a:cubicBezTo>
                    <a:pt x="495" y="302"/>
                    <a:pt x="501" y="297"/>
                    <a:pt x="506" y="291"/>
                  </a:cubicBezTo>
                  <a:cubicBezTo>
                    <a:pt x="511" y="286"/>
                    <a:pt x="515" y="281"/>
                    <a:pt x="520" y="275"/>
                  </a:cubicBezTo>
                  <a:cubicBezTo>
                    <a:pt x="528" y="265"/>
                    <a:pt x="537" y="253"/>
                    <a:pt x="546" y="239"/>
                  </a:cubicBezTo>
                  <a:cubicBezTo>
                    <a:pt x="546" y="239"/>
                    <a:pt x="546" y="239"/>
                    <a:pt x="546" y="239"/>
                  </a:cubicBezTo>
                  <a:cubicBezTo>
                    <a:pt x="551" y="231"/>
                    <a:pt x="556" y="222"/>
                    <a:pt x="561" y="213"/>
                  </a:cubicBezTo>
                  <a:cubicBezTo>
                    <a:pt x="575" y="186"/>
                    <a:pt x="588" y="153"/>
                    <a:pt x="599" y="113"/>
                  </a:cubicBezTo>
                  <a:cubicBezTo>
                    <a:pt x="602" y="101"/>
                    <a:pt x="605" y="88"/>
                    <a:pt x="608" y="74"/>
                  </a:cubicBezTo>
                  <a:cubicBezTo>
                    <a:pt x="608" y="74"/>
                    <a:pt x="611" y="91"/>
                    <a:pt x="608" y="120"/>
                  </a:cubicBezTo>
                  <a:cubicBezTo>
                    <a:pt x="608" y="123"/>
                    <a:pt x="607" y="127"/>
                    <a:pt x="607" y="131"/>
                  </a:cubicBezTo>
                  <a:cubicBezTo>
                    <a:pt x="607" y="131"/>
                    <a:pt x="607" y="131"/>
                    <a:pt x="607" y="131"/>
                  </a:cubicBezTo>
                  <a:cubicBezTo>
                    <a:pt x="606" y="137"/>
                    <a:pt x="605" y="143"/>
                    <a:pt x="604" y="150"/>
                  </a:cubicBezTo>
                  <a:cubicBezTo>
                    <a:pt x="600" y="174"/>
                    <a:pt x="592" y="203"/>
                    <a:pt x="578" y="235"/>
                  </a:cubicBezTo>
                  <a:cubicBezTo>
                    <a:pt x="574" y="244"/>
                    <a:pt x="570" y="253"/>
                    <a:pt x="566" y="262"/>
                  </a:cubicBezTo>
                  <a:cubicBezTo>
                    <a:pt x="563" y="268"/>
                    <a:pt x="560" y="274"/>
                    <a:pt x="556" y="280"/>
                  </a:cubicBezTo>
                  <a:cubicBezTo>
                    <a:pt x="553" y="286"/>
                    <a:pt x="550" y="291"/>
                    <a:pt x="547" y="297"/>
                  </a:cubicBezTo>
                  <a:cubicBezTo>
                    <a:pt x="544" y="302"/>
                    <a:pt x="541" y="306"/>
                    <a:pt x="538" y="311"/>
                  </a:cubicBezTo>
                  <a:cubicBezTo>
                    <a:pt x="521" y="337"/>
                    <a:pt x="508" y="359"/>
                    <a:pt x="496" y="376"/>
                  </a:cubicBezTo>
                  <a:cubicBezTo>
                    <a:pt x="493" y="379"/>
                    <a:pt x="491" y="383"/>
                    <a:pt x="489" y="386"/>
                  </a:cubicBezTo>
                  <a:cubicBezTo>
                    <a:pt x="448" y="446"/>
                    <a:pt x="439" y="449"/>
                    <a:pt x="427" y="479"/>
                  </a:cubicBezTo>
                  <a:cubicBezTo>
                    <a:pt x="427" y="479"/>
                    <a:pt x="426" y="483"/>
                    <a:pt x="425" y="489"/>
                  </a:cubicBezTo>
                  <a:cubicBezTo>
                    <a:pt x="425" y="492"/>
                    <a:pt x="424" y="497"/>
                    <a:pt x="423" y="501"/>
                  </a:cubicBezTo>
                  <a:cubicBezTo>
                    <a:pt x="419" y="526"/>
                    <a:pt x="411" y="568"/>
                    <a:pt x="406" y="605"/>
                  </a:cubicBezTo>
                  <a:cubicBezTo>
                    <a:pt x="401" y="635"/>
                    <a:pt x="397" y="663"/>
                    <a:pt x="396" y="677"/>
                  </a:cubicBezTo>
                  <a:cubicBezTo>
                    <a:pt x="396" y="677"/>
                    <a:pt x="444" y="624"/>
                    <a:pt x="496" y="584"/>
                  </a:cubicBezTo>
                  <a:cubicBezTo>
                    <a:pt x="502" y="579"/>
                    <a:pt x="509" y="574"/>
                    <a:pt x="515" y="570"/>
                  </a:cubicBezTo>
                  <a:cubicBezTo>
                    <a:pt x="545" y="548"/>
                    <a:pt x="581" y="519"/>
                    <a:pt x="614" y="485"/>
                  </a:cubicBezTo>
                  <a:cubicBezTo>
                    <a:pt x="615" y="485"/>
                    <a:pt x="615" y="484"/>
                    <a:pt x="616" y="483"/>
                  </a:cubicBezTo>
                  <a:cubicBezTo>
                    <a:pt x="644" y="454"/>
                    <a:pt x="669" y="422"/>
                    <a:pt x="685" y="390"/>
                  </a:cubicBezTo>
                  <a:cubicBezTo>
                    <a:pt x="686" y="387"/>
                    <a:pt x="688" y="385"/>
                    <a:pt x="689" y="383"/>
                  </a:cubicBezTo>
                  <a:cubicBezTo>
                    <a:pt x="689" y="383"/>
                    <a:pt x="688" y="386"/>
                    <a:pt x="686" y="390"/>
                  </a:cubicBezTo>
                  <a:cubicBezTo>
                    <a:pt x="681" y="406"/>
                    <a:pt x="665" y="444"/>
                    <a:pt x="632" y="490"/>
                  </a:cubicBezTo>
                  <a:cubicBezTo>
                    <a:pt x="631" y="490"/>
                    <a:pt x="631" y="491"/>
                    <a:pt x="630" y="492"/>
                  </a:cubicBezTo>
                  <a:cubicBezTo>
                    <a:pt x="607" y="523"/>
                    <a:pt x="576" y="558"/>
                    <a:pt x="534" y="591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25400" cap="flat" cmpd="sng" algn="ctr">
              <a:noFill/>
              <a:prstDash val="soli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3" name="Freeform: Shape 21"/>
            <p:cNvSpPr>
              <a:spLocks/>
            </p:cNvSpPr>
            <p:nvPr/>
          </p:nvSpPr>
          <p:spPr bwMode="auto">
            <a:xfrm>
              <a:off x="1736598" y="3169866"/>
              <a:ext cx="1218399" cy="1220707"/>
            </a:xfrm>
            <a:custGeom>
              <a:avLst/>
              <a:gdLst>
                <a:gd name="T0" fmla="*/ 323 w 327"/>
                <a:gd name="T1" fmla="*/ 198 h 328"/>
                <a:gd name="T2" fmla="*/ 313 w 327"/>
                <a:gd name="T3" fmla="*/ 229 h 328"/>
                <a:gd name="T4" fmla="*/ 310 w 327"/>
                <a:gd name="T5" fmla="*/ 235 h 328"/>
                <a:gd name="T6" fmla="*/ 240 w 327"/>
                <a:gd name="T7" fmla="*/ 307 h 328"/>
                <a:gd name="T8" fmla="*/ 203 w 327"/>
                <a:gd name="T9" fmla="*/ 321 h 328"/>
                <a:gd name="T10" fmla="*/ 173 w 327"/>
                <a:gd name="T11" fmla="*/ 325 h 328"/>
                <a:gd name="T12" fmla="*/ 42 w 327"/>
                <a:gd name="T13" fmla="*/ 270 h 328"/>
                <a:gd name="T14" fmla="*/ 15 w 327"/>
                <a:gd name="T15" fmla="*/ 227 h 328"/>
                <a:gd name="T16" fmla="*/ 2 w 327"/>
                <a:gd name="T17" fmla="*/ 171 h 328"/>
                <a:gd name="T18" fmla="*/ 32 w 327"/>
                <a:gd name="T19" fmla="*/ 68 h 328"/>
                <a:gd name="T20" fmla="*/ 39 w 327"/>
                <a:gd name="T21" fmla="*/ 59 h 328"/>
                <a:gd name="T22" fmla="*/ 99 w 327"/>
                <a:gd name="T23" fmla="*/ 14 h 328"/>
                <a:gd name="T24" fmla="*/ 132 w 327"/>
                <a:gd name="T25" fmla="*/ 4 h 328"/>
                <a:gd name="T26" fmla="*/ 155 w 327"/>
                <a:gd name="T27" fmla="*/ 1 h 328"/>
                <a:gd name="T28" fmla="*/ 155 w 327"/>
                <a:gd name="T29" fmla="*/ 1 h 328"/>
                <a:gd name="T30" fmla="*/ 156 w 327"/>
                <a:gd name="T31" fmla="*/ 1 h 328"/>
                <a:gd name="T32" fmla="*/ 182 w 327"/>
                <a:gd name="T33" fmla="*/ 1 h 328"/>
                <a:gd name="T34" fmla="*/ 182 w 327"/>
                <a:gd name="T35" fmla="*/ 1 h 328"/>
                <a:gd name="T36" fmla="*/ 248 w 327"/>
                <a:gd name="T37" fmla="*/ 24 h 328"/>
                <a:gd name="T38" fmla="*/ 264 w 327"/>
                <a:gd name="T39" fmla="*/ 34 h 328"/>
                <a:gd name="T40" fmla="*/ 299 w 327"/>
                <a:gd name="T41" fmla="*/ 72 h 328"/>
                <a:gd name="T42" fmla="*/ 299 w 327"/>
                <a:gd name="T43" fmla="*/ 73 h 328"/>
                <a:gd name="T44" fmla="*/ 308 w 327"/>
                <a:gd name="T45" fmla="*/ 86 h 328"/>
                <a:gd name="T46" fmla="*/ 327 w 327"/>
                <a:gd name="T47" fmla="*/ 155 h 328"/>
                <a:gd name="T48" fmla="*/ 323 w 327"/>
                <a:gd name="T49" fmla="*/ 198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27" h="328">
                  <a:moveTo>
                    <a:pt x="323" y="198"/>
                  </a:moveTo>
                  <a:cubicBezTo>
                    <a:pt x="321" y="209"/>
                    <a:pt x="317" y="219"/>
                    <a:pt x="313" y="229"/>
                  </a:cubicBezTo>
                  <a:cubicBezTo>
                    <a:pt x="312" y="231"/>
                    <a:pt x="311" y="233"/>
                    <a:pt x="310" y="235"/>
                  </a:cubicBezTo>
                  <a:cubicBezTo>
                    <a:pt x="295" y="266"/>
                    <a:pt x="270" y="291"/>
                    <a:pt x="240" y="307"/>
                  </a:cubicBezTo>
                  <a:cubicBezTo>
                    <a:pt x="228" y="313"/>
                    <a:pt x="216" y="318"/>
                    <a:pt x="203" y="321"/>
                  </a:cubicBezTo>
                  <a:cubicBezTo>
                    <a:pt x="193" y="323"/>
                    <a:pt x="183" y="325"/>
                    <a:pt x="173" y="325"/>
                  </a:cubicBezTo>
                  <a:cubicBezTo>
                    <a:pt x="121" y="328"/>
                    <a:pt x="74" y="306"/>
                    <a:pt x="42" y="270"/>
                  </a:cubicBezTo>
                  <a:cubicBezTo>
                    <a:pt x="31" y="257"/>
                    <a:pt x="22" y="243"/>
                    <a:pt x="15" y="227"/>
                  </a:cubicBezTo>
                  <a:cubicBezTo>
                    <a:pt x="8" y="210"/>
                    <a:pt x="3" y="191"/>
                    <a:pt x="2" y="171"/>
                  </a:cubicBezTo>
                  <a:cubicBezTo>
                    <a:pt x="0" y="133"/>
                    <a:pt x="12" y="97"/>
                    <a:pt x="32" y="68"/>
                  </a:cubicBezTo>
                  <a:cubicBezTo>
                    <a:pt x="35" y="65"/>
                    <a:pt x="37" y="62"/>
                    <a:pt x="39" y="59"/>
                  </a:cubicBezTo>
                  <a:cubicBezTo>
                    <a:pt x="55" y="40"/>
                    <a:pt x="76" y="24"/>
                    <a:pt x="99" y="14"/>
                  </a:cubicBezTo>
                  <a:cubicBezTo>
                    <a:pt x="109" y="10"/>
                    <a:pt x="120" y="6"/>
                    <a:pt x="132" y="4"/>
                  </a:cubicBezTo>
                  <a:cubicBezTo>
                    <a:pt x="139" y="2"/>
                    <a:pt x="147" y="1"/>
                    <a:pt x="155" y="1"/>
                  </a:cubicBezTo>
                  <a:cubicBezTo>
                    <a:pt x="155" y="1"/>
                    <a:pt x="155" y="1"/>
                    <a:pt x="155" y="1"/>
                  </a:cubicBezTo>
                  <a:cubicBezTo>
                    <a:pt x="155" y="1"/>
                    <a:pt x="156" y="1"/>
                    <a:pt x="156" y="1"/>
                  </a:cubicBezTo>
                  <a:cubicBezTo>
                    <a:pt x="165" y="0"/>
                    <a:pt x="173" y="0"/>
                    <a:pt x="182" y="1"/>
                  </a:cubicBezTo>
                  <a:cubicBezTo>
                    <a:pt x="182" y="1"/>
                    <a:pt x="182" y="1"/>
                    <a:pt x="182" y="1"/>
                  </a:cubicBezTo>
                  <a:cubicBezTo>
                    <a:pt x="206" y="4"/>
                    <a:pt x="228" y="12"/>
                    <a:pt x="248" y="24"/>
                  </a:cubicBezTo>
                  <a:cubicBezTo>
                    <a:pt x="253" y="27"/>
                    <a:pt x="259" y="30"/>
                    <a:pt x="264" y="34"/>
                  </a:cubicBezTo>
                  <a:cubicBezTo>
                    <a:pt x="277" y="45"/>
                    <a:pt x="290" y="58"/>
                    <a:pt x="299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302" y="77"/>
                    <a:pt x="305" y="82"/>
                    <a:pt x="308" y="86"/>
                  </a:cubicBezTo>
                  <a:cubicBezTo>
                    <a:pt x="319" y="107"/>
                    <a:pt x="325" y="130"/>
                    <a:pt x="327" y="155"/>
                  </a:cubicBezTo>
                  <a:cubicBezTo>
                    <a:pt x="327" y="170"/>
                    <a:pt x="326" y="184"/>
                    <a:pt x="323" y="198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grpSp>
          <p:nvGrpSpPr>
            <p:cNvPr id="34" name="Group 37"/>
            <p:cNvGrpSpPr/>
            <p:nvPr/>
          </p:nvGrpSpPr>
          <p:grpSpPr>
            <a:xfrm>
              <a:off x="1263546" y="1656098"/>
              <a:ext cx="3179836" cy="2337572"/>
              <a:chOff x="166688" y="2078038"/>
              <a:chExt cx="2187575" cy="1608138"/>
            </a:xfrm>
            <a:solidFill>
              <a:schemeClr val="accent1">
                <a:alpha val="30000"/>
              </a:schemeClr>
            </a:solidFill>
            <a:effectLst/>
          </p:grpSpPr>
          <p:sp>
            <p:nvSpPr>
              <p:cNvPr id="66" name="Freeform: Shape 73"/>
              <p:cNvSpPr>
                <a:spLocks/>
              </p:cNvSpPr>
              <p:nvPr/>
            </p:nvSpPr>
            <p:spPr bwMode="auto">
              <a:xfrm>
                <a:off x="166688" y="2701925"/>
                <a:ext cx="368300" cy="368300"/>
              </a:xfrm>
              <a:custGeom>
                <a:avLst/>
                <a:gdLst>
                  <a:gd name="T0" fmla="*/ 142 w 144"/>
                  <a:gd name="T1" fmla="*/ 69 h 144"/>
                  <a:gd name="T2" fmla="*/ 76 w 144"/>
                  <a:gd name="T3" fmla="*/ 142 h 144"/>
                  <a:gd name="T4" fmla="*/ 2 w 144"/>
                  <a:gd name="T5" fmla="*/ 76 h 144"/>
                  <a:gd name="T6" fmla="*/ 69 w 144"/>
                  <a:gd name="T7" fmla="*/ 2 h 144"/>
                  <a:gd name="T8" fmla="*/ 142 w 144"/>
                  <a:gd name="T9" fmla="*/ 6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44">
                    <a:moveTo>
                      <a:pt x="142" y="69"/>
                    </a:moveTo>
                    <a:cubicBezTo>
                      <a:pt x="144" y="107"/>
                      <a:pt x="114" y="140"/>
                      <a:pt x="76" y="142"/>
                    </a:cubicBezTo>
                    <a:cubicBezTo>
                      <a:pt x="37" y="144"/>
                      <a:pt x="4" y="114"/>
                      <a:pt x="2" y="76"/>
                    </a:cubicBezTo>
                    <a:cubicBezTo>
                      <a:pt x="0" y="37"/>
                      <a:pt x="30" y="4"/>
                      <a:pt x="69" y="2"/>
                    </a:cubicBezTo>
                    <a:cubicBezTo>
                      <a:pt x="107" y="0"/>
                      <a:pt x="140" y="30"/>
                      <a:pt x="142" y="69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200"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67" name="Freeform: Shape 74"/>
              <p:cNvSpPr>
                <a:spLocks/>
              </p:cNvSpPr>
              <p:nvPr/>
            </p:nvSpPr>
            <p:spPr bwMode="auto">
              <a:xfrm>
                <a:off x="1984375" y="3144838"/>
                <a:ext cx="369888" cy="368300"/>
              </a:xfrm>
              <a:custGeom>
                <a:avLst/>
                <a:gdLst>
                  <a:gd name="T0" fmla="*/ 142 w 144"/>
                  <a:gd name="T1" fmla="*/ 69 h 144"/>
                  <a:gd name="T2" fmla="*/ 75 w 144"/>
                  <a:gd name="T3" fmla="*/ 142 h 144"/>
                  <a:gd name="T4" fmla="*/ 1 w 144"/>
                  <a:gd name="T5" fmla="*/ 76 h 144"/>
                  <a:gd name="T6" fmla="*/ 68 w 144"/>
                  <a:gd name="T7" fmla="*/ 2 h 144"/>
                  <a:gd name="T8" fmla="*/ 142 w 144"/>
                  <a:gd name="T9" fmla="*/ 69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44">
                    <a:moveTo>
                      <a:pt x="142" y="69"/>
                    </a:moveTo>
                    <a:cubicBezTo>
                      <a:pt x="144" y="108"/>
                      <a:pt x="114" y="141"/>
                      <a:pt x="75" y="142"/>
                    </a:cubicBezTo>
                    <a:cubicBezTo>
                      <a:pt x="36" y="144"/>
                      <a:pt x="3" y="115"/>
                      <a:pt x="1" y="76"/>
                    </a:cubicBezTo>
                    <a:cubicBezTo>
                      <a:pt x="0" y="37"/>
                      <a:pt x="29" y="4"/>
                      <a:pt x="68" y="2"/>
                    </a:cubicBezTo>
                    <a:cubicBezTo>
                      <a:pt x="107" y="0"/>
                      <a:pt x="140" y="30"/>
                      <a:pt x="142" y="69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200"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68" name="Freeform: Shape 75"/>
              <p:cNvSpPr>
                <a:spLocks/>
              </p:cNvSpPr>
              <p:nvPr/>
            </p:nvSpPr>
            <p:spPr bwMode="auto">
              <a:xfrm>
                <a:off x="1030288" y="3316288"/>
                <a:ext cx="371475" cy="369888"/>
              </a:xfrm>
              <a:custGeom>
                <a:avLst/>
                <a:gdLst>
                  <a:gd name="T0" fmla="*/ 143 w 145"/>
                  <a:gd name="T1" fmla="*/ 68 h 144"/>
                  <a:gd name="T2" fmla="*/ 76 w 145"/>
                  <a:gd name="T3" fmla="*/ 142 h 144"/>
                  <a:gd name="T4" fmla="*/ 2 w 145"/>
                  <a:gd name="T5" fmla="*/ 75 h 144"/>
                  <a:gd name="T6" fmla="*/ 69 w 145"/>
                  <a:gd name="T7" fmla="*/ 2 h 144"/>
                  <a:gd name="T8" fmla="*/ 143 w 145"/>
                  <a:gd name="T9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5" h="144">
                    <a:moveTo>
                      <a:pt x="143" y="68"/>
                    </a:moveTo>
                    <a:cubicBezTo>
                      <a:pt x="145" y="107"/>
                      <a:pt x="115" y="140"/>
                      <a:pt x="76" y="142"/>
                    </a:cubicBezTo>
                    <a:cubicBezTo>
                      <a:pt x="37" y="144"/>
                      <a:pt x="4" y="114"/>
                      <a:pt x="2" y="75"/>
                    </a:cubicBezTo>
                    <a:cubicBezTo>
                      <a:pt x="0" y="36"/>
                      <a:pt x="30" y="3"/>
                      <a:pt x="69" y="2"/>
                    </a:cubicBezTo>
                    <a:cubicBezTo>
                      <a:pt x="108" y="0"/>
                      <a:pt x="141" y="29"/>
                      <a:pt x="143" y="68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200"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69" name="Freeform: Shape 76"/>
              <p:cNvSpPr>
                <a:spLocks/>
              </p:cNvSpPr>
              <p:nvPr/>
            </p:nvSpPr>
            <p:spPr bwMode="auto">
              <a:xfrm>
                <a:off x="1044575" y="2244725"/>
                <a:ext cx="369888" cy="369888"/>
              </a:xfrm>
              <a:custGeom>
                <a:avLst/>
                <a:gdLst>
                  <a:gd name="T0" fmla="*/ 143 w 144"/>
                  <a:gd name="T1" fmla="*/ 68 h 144"/>
                  <a:gd name="T2" fmla="*/ 76 w 144"/>
                  <a:gd name="T3" fmla="*/ 142 h 144"/>
                  <a:gd name="T4" fmla="*/ 2 w 144"/>
                  <a:gd name="T5" fmla="*/ 75 h 144"/>
                  <a:gd name="T6" fmla="*/ 69 w 144"/>
                  <a:gd name="T7" fmla="*/ 2 h 144"/>
                  <a:gd name="T8" fmla="*/ 143 w 144"/>
                  <a:gd name="T9" fmla="*/ 68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4" h="144">
                    <a:moveTo>
                      <a:pt x="143" y="68"/>
                    </a:moveTo>
                    <a:cubicBezTo>
                      <a:pt x="144" y="107"/>
                      <a:pt x="115" y="140"/>
                      <a:pt x="76" y="142"/>
                    </a:cubicBezTo>
                    <a:cubicBezTo>
                      <a:pt x="37" y="144"/>
                      <a:pt x="4" y="114"/>
                      <a:pt x="2" y="75"/>
                    </a:cubicBezTo>
                    <a:cubicBezTo>
                      <a:pt x="0" y="37"/>
                      <a:pt x="30" y="4"/>
                      <a:pt x="69" y="2"/>
                    </a:cubicBezTo>
                    <a:cubicBezTo>
                      <a:pt x="108" y="0"/>
                      <a:pt x="141" y="30"/>
                      <a:pt x="143" y="68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200"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70" name="Freeform: Shape 77"/>
              <p:cNvSpPr>
                <a:spLocks/>
              </p:cNvSpPr>
              <p:nvPr/>
            </p:nvSpPr>
            <p:spPr bwMode="auto">
              <a:xfrm>
                <a:off x="1992313" y="2078038"/>
                <a:ext cx="138113" cy="139700"/>
              </a:xfrm>
              <a:custGeom>
                <a:avLst/>
                <a:gdLst>
                  <a:gd name="T0" fmla="*/ 53 w 54"/>
                  <a:gd name="T1" fmla="*/ 25 h 54"/>
                  <a:gd name="T2" fmla="*/ 28 w 54"/>
                  <a:gd name="T3" fmla="*/ 53 h 54"/>
                  <a:gd name="T4" fmla="*/ 1 w 54"/>
                  <a:gd name="T5" fmla="*/ 28 h 54"/>
                  <a:gd name="T6" fmla="*/ 26 w 54"/>
                  <a:gd name="T7" fmla="*/ 1 h 54"/>
                  <a:gd name="T8" fmla="*/ 53 w 54"/>
                  <a:gd name="T9" fmla="*/ 2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54">
                    <a:moveTo>
                      <a:pt x="53" y="25"/>
                    </a:moveTo>
                    <a:cubicBezTo>
                      <a:pt x="54" y="40"/>
                      <a:pt x="43" y="52"/>
                      <a:pt x="28" y="53"/>
                    </a:cubicBezTo>
                    <a:cubicBezTo>
                      <a:pt x="14" y="54"/>
                      <a:pt x="2" y="42"/>
                      <a:pt x="1" y="28"/>
                    </a:cubicBezTo>
                    <a:cubicBezTo>
                      <a:pt x="0" y="14"/>
                      <a:pt x="11" y="1"/>
                      <a:pt x="26" y="1"/>
                    </a:cubicBezTo>
                    <a:cubicBezTo>
                      <a:pt x="40" y="0"/>
                      <a:pt x="52" y="11"/>
                      <a:pt x="53" y="2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200"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71" name="Freeform: Shape 78"/>
              <p:cNvSpPr>
                <a:spLocks/>
              </p:cNvSpPr>
              <p:nvPr/>
            </p:nvSpPr>
            <p:spPr bwMode="auto">
              <a:xfrm>
                <a:off x="2133600" y="2336800"/>
                <a:ext cx="38100" cy="39688"/>
              </a:xfrm>
              <a:custGeom>
                <a:avLst/>
                <a:gdLst>
                  <a:gd name="T0" fmla="*/ 15 w 15"/>
                  <a:gd name="T1" fmla="*/ 7 h 15"/>
                  <a:gd name="T2" fmla="*/ 8 w 15"/>
                  <a:gd name="T3" fmla="*/ 15 h 15"/>
                  <a:gd name="T4" fmla="*/ 1 w 15"/>
                  <a:gd name="T5" fmla="*/ 8 h 15"/>
                  <a:gd name="T6" fmla="*/ 8 w 15"/>
                  <a:gd name="T7" fmla="*/ 0 h 15"/>
                  <a:gd name="T8" fmla="*/ 15 w 15"/>
                  <a:gd name="T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5" y="7"/>
                    </a:moveTo>
                    <a:cubicBezTo>
                      <a:pt x="15" y="11"/>
                      <a:pt x="12" y="15"/>
                      <a:pt x="8" y="15"/>
                    </a:cubicBezTo>
                    <a:cubicBezTo>
                      <a:pt x="4" y="15"/>
                      <a:pt x="1" y="12"/>
                      <a:pt x="1" y="8"/>
                    </a:cubicBezTo>
                    <a:cubicBezTo>
                      <a:pt x="0" y="4"/>
                      <a:pt x="4" y="1"/>
                      <a:pt x="8" y="0"/>
                    </a:cubicBezTo>
                    <a:cubicBezTo>
                      <a:pt x="12" y="0"/>
                      <a:pt x="15" y="3"/>
                      <a:pt x="15" y="7"/>
                    </a:cubicBezTo>
                    <a:close/>
                  </a:path>
                </a:pathLst>
              </a:custGeom>
              <a:grpFill/>
              <a:ln w="25400" cap="flat" cmpd="sng" algn="ctr">
                <a:noFill/>
                <a:prstDash val="solid"/>
              </a:ln>
              <a:effectLst/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1200">
                  <a:latin typeface="微软雅黑"/>
                  <a:ea typeface="微软雅黑"/>
                  <a:cs typeface="微软雅黑"/>
                </a:endParaRPr>
              </a:p>
            </p:txBody>
          </p:sp>
        </p:grpSp>
        <p:grpSp>
          <p:nvGrpSpPr>
            <p:cNvPr id="35" name="Group 38"/>
            <p:cNvGrpSpPr/>
            <p:nvPr/>
          </p:nvGrpSpPr>
          <p:grpSpPr>
            <a:xfrm>
              <a:off x="1766622" y="2399134"/>
              <a:ext cx="2021444" cy="1324544"/>
              <a:chOff x="4151312" y="2176464"/>
              <a:chExt cx="1390651" cy="911224"/>
            </a:xfrm>
            <a:solidFill>
              <a:schemeClr val="accent1">
                <a:alpha val="60000"/>
              </a:schemeClr>
            </a:solidFill>
            <a:effectLst/>
          </p:grpSpPr>
          <p:sp>
            <p:nvSpPr>
              <p:cNvPr id="63" name="Freeform: Shape 70"/>
              <p:cNvSpPr>
                <a:spLocks/>
              </p:cNvSpPr>
              <p:nvPr/>
            </p:nvSpPr>
            <p:spPr bwMode="auto">
              <a:xfrm>
                <a:off x="4151312" y="2262190"/>
                <a:ext cx="38100" cy="39688"/>
              </a:xfrm>
              <a:custGeom>
                <a:avLst/>
                <a:gdLst>
                  <a:gd name="T0" fmla="*/ 14 w 15"/>
                  <a:gd name="T1" fmla="*/ 7 h 15"/>
                  <a:gd name="T2" fmla="*/ 8 w 15"/>
                  <a:gd name="T3" fmla="*/ 14 h 15"/>
                  <a:gd name="T4" fmla="*/ 0 w 15"/>
                  <a:gd name="T5" fmla="*/ 8 h 15"/>
                  <a:gd name="T6" fmla="*/ 7 w 15"/>
                  <a:gd name="T7" fmla="*/ 0 h 15"/>
                  <a:gd name="T8" fmla="*/ 14 w 15"/>
                  <a:gd name="T9" fmla="*/ 7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5">
                    <a:moveTo>
                      <a:pt x="14" y="7"/>
                    </a:moveTo>
                    <a:cubicBezTo>
                      <a:pt x="15" y="11"/>
                      <a:pt x="12" y="14"/>
                      <a:pt x="8" y="14"/>
                    </a:cubicBezTo>
                    <a:cubicBezTo>
                      <a:pt x="3" y="15"/>
                      <a:pt x="0" y="12"/>
                      <a:pt x="0" y="8"/>
                    </a:cubicBezTo>
                    <a:cubicBezTo>
                      <a:pt x="0" y="4"/>
                      <a:pt x="3" y="0"/>
                      <a:pt x="7" y="0"/>
                    </a:cubicBezTo>
                    <a:cubicBezTo>
                      <a:pt x="11" y="0"/>
                      <a:pt x="14" y="3"/>
                      <a:pt x="14" y="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200"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64" name="Freeform: Shape 71"/>
              <p:cNvSpPr>
                <a:spLocks/>
              </p:cNvSpPr>
              <p:nvPr/>
            </p:nvSpPr>
            <p:spPr bwMode="auto">
              <a:xfrm>
                <a:off x="4337050" y="2176464"/>
                <a:ext cx="630238" cy="631825"/>
              </a:xfrm>
              <a:custGeom>
                <a:avLst/>
                <a:gdLst>
                  <a:gd name="T0" fmla="*/ 243 w 246"/>
                  <a:gd name="T1" fmla="*/ 118 h 247"/>
                  <a:gd name="T2" fmla="*/ 129 w 246"/>
                  <a:gd name="T3" fmla="*/ 243 h 247"/>
                  <a:gd name="T4" fmla="*/ 3 w 246"/>
                  <a:gd name="T5" fmla="*/ 130 h 247"/>
                  <a:gd name="T6" fmla="*/ 117 w 246"/>
                  <a:gd name="T7" fmla="*/ 4 h 247"/>
                  <a:gd name="T8" fmla="*/ 243 w 246"/>
                  <a:gd name="T9" fmla="*/ 118 h 2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6" h="247">
                    <a:moveTo>
                      <a:pt x="243" y="118"/>
                    </a:moveTo>
                    <a:cubicBezTo>
                      <a:pt x="246" y="184"/>
                      <a:pt x="195" y="240"/>
                      <a:pt x="129" y="243"/>
                    </a:cubicBezTo>
                    <a:cubicBezTo>
                      <a:pt x="63" y="247"/>
                      <a:pt x="7" y="196"/>
                      <a:pt x="3" y="130"/>
                    </a:cubicBezTo>
                    <a:cubicBezTo>
                      <a:pt x="0" y="63"/>
                      <a:pt x="51" y="7"/>
                      <a:pt x="117" y="4"/>
                    </a:cubicBezTo>
                    <a:cubicBezTo>
                      <a:pt x="183" y="0"/>
                      <a:pt x="240" y="51"/>
                      <a:pt x="243" y="1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200">
                  <a:latin typeface="微软雅黑"/>
                  <a:ea typeface="微软雅黑"/>
                  <a:cs typeface="微软雅黑"/>
                </a:endParaRPr>
              </a:p>
            </p:txBody>
          </p:sp>
          <p:sp>
            <p:nvSpPr>
              <p:cNvPr id="65" name="Freeform: Shape 72"/>
              <p:cNvSpPr>
                <a:spLocks/>
              </p:cNvSpPr>
              <p:nvPr/>
            </p:nvSpPr>
            <p:spPr bwMode="auto">
              <a:xfrm>
                <a:off x="5013325" y="2560638"/>
                <a:ext cx="528638" cy="527050"/>
              </a:xfrm>
              <a:custGeom>
                <a:avLst/>
                <a:gdLst>
                  <a:gd name="T0" fmla="*/ 204 w 206"/>
                  <a:gd name="T1" fmla="*/ 98 h 206"/>
                  <a:gd name="T2" fmla="*/ 108 w 206"/>
                  <a:gd name="T3" fmla="*/ 203 h 206"/>
                  <a:gd name="T4" fmla="*/ 3 w 206"/>
                  <a:gd name="T5" fmla="*/ 108 h 206"/>
                  <a:gd name="T6" fmla="*/ 98 w 206"/>
                  <a:gd name="T7" fmla="*/ 3 h 206"/>
                  <a:gd name="T8" fmla="*/ 204 w 206"/>
                  <a:gd name="T9" fmla="*/ 98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206">
                    <a:moveTo>
                      <a:pt x="204" y="98"/>
                    </a:moveTo>
                    <a:cubicBezTo>
                      <a:pt x="206" y="153"/>
                      <a:pt x="164" y="200"/>
                      <a:pt x="108" y="203"/>
                    </a:cubicBezTo>
                    <a:cubicBezTo>
                      <a:pt x="53" y="206"/>
                      <a:pt x="6" y="163"/>
                      <a:pt x="3" y="108"/>
                    </a:cubicBezTo>
                    <a:cubicBezTo>
                      <a:pt x="0" y="52"/>
                      <a:pt x="43" y="5"/>
                      <a:pt x="98" y="3"/>
                    </a:cubicBezTo>
                    <a:cubicBezTo>
                      <a:pt x="154" y="0"/>
                      <a:pt x="201" y="42"/>
                      <a:pt x="204" y="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200">
                  <a:latin typeface="微软雅黑"/>
                  <a:ea typeface="微软雅黑"/>
                  <a:cs typeface="微软雅黑"/>
                </a:endParaRPr>
              </a:p>
            </p:txBody>
          </p:sp>
        </p:grpSp>
        <p:sp>
          <p:nvSpPr>
            <p:cNvPr id="36" name="Freeform: Shape 55"/>
            <p:cNvSpPr>
              <a:spLocks/>
            </p:cNvSpPr>
            <p:nvPr/>
          </p:nvSpPr>
          <p:spPr bwMode="auto">
            <a:xfrm>
              <a:off x="2814236" y="1681481"/>
              <a:ext cx="745346" cy="740732"/>
            </a:xfrm>
            <a:custGeom>
              <a:avLst/>
              <a:gdLst>
                <a:gd name="T0" fmla="*/ 197 w 200"/>
                <a:gd name="T1" fmla="*/ 95 h 199"/>
                <a:gd name="T2" fmla="*/ 105 w 200"/>
                <a:gd name="T3" fmla="*/ 197 h 199"/>
                <a:gd name="T4" fmla="*/ 3 w 200"/>
                <a:gd name="T5" fmla="*/ 105 h 199"/>
                <a:gd name="T6" fmla="*/ 95 w 200"/>
                <a:gd name="T7" fmla="*/ 3 h 199"/>
                <a:gd name="T8" fmla="*/ 197 w 200"/>
                <a:gd name="T9" fmla="*/ 9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0" h="199">
                  <a:moveTo>
                    <a:pt x="197" y="95"/>
                  </a:moveTo>
                  <a:cubicBezTo>
                    <a:pt x="200" y="148"/>
                    <a:pt x="158" y="194"/>
                    <a:pt x="105" y="197"/>
                  </a:cubicBezTo>
                  <a:cubicBezTo>
                    <a:pt x="51" y="199"/>
                    <a:pt x="6" y="158"/>
                    <a:pt x="3" y="105"/>
                  </a:cubicBezTo>
                  <a:cubicBezTo>
                    <a:pt x="0" y="51"/>
                    <a:pt x="42" y="5"/>
                    <a:pt x="95" y="3"/>
                  </a:cubicBezTo>
                  <a:cubicBezTo>
                    <a:pt x="149" y="0"/>
                    <a:pt x="194" y="41"/>
                    <a:pt x="197" y="95"/>
                  </a:cubicBezTo>
                  <a:close/>
                </a:path>
              </a:pathLst>
            </a:cu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7" name="Freeform: Shape 56"/>
            <p:cNvSpPr>
              <a:spLocks/>
            </p:cNvSpPr>
            <p:nvPr/>
          </p:nvSpPr>
          <p:spPr bwMode="auto">
            <a:xfrm>
              <a:off x="3748802" y="2149919"/>
              <a:ext cx="256141" cy="258448"/>
            </a:xfrm>
            <a:custGeom>
              <a:avLst/>
              <a:gdLst>
                <a:gd name="T0" fmla="*/ 68 w 69"/>
                <a:gd name="T1" fmla="*/ 33 h 69"/>
                <a:gd name="T2" fmla="*/ 36 w 69"/>
                <a:gd name="T3" fmla="*/ 68 h 69"/>
                <a:gd name="T4" fmla="*/ 0 w 69"/>
                <a:gd name="T5" fmla="*/ 36 h 69"/>
                <a:gd name="T6" fmla="*/ 32 w 69"/>
                <a:gd name="T7" fmla="*/ 1 h 69"/>
                <a:gd name="T8" fmla="*/ 68 w 69"/>
                <a:gd name="T9" fmla="*/ 33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69">
                  <a:moveTo>
                    <a:pt x="68" y="33"/>
                  </a:moveTo>
                  <a:cubicBezTo>
                    <a:pt x="69" y="52"/>
                    <a:pt x="54" y="67"/>
                    <a:pt x="36" y="68"/>
                  </a:cubicBezTo>
                  <a:cubicBezTo>
                    <a:pt x="17" y="69"/>
                    <a:pt x="1" y="55"/>
                    <a:pt x="0" y="36"/>
                  </a:cubicBezTo>
                  <a:cubicBezTo>
                    <a:pt x="0" y="18"/>
                    <a:pt x="14" y="2"/>
                    <a:pt x="32" y="1"/>
                  </a:cubicBezTo>
                  <a:cubicBezTo>
                    <a:pt x="51" y="0"/>
                    <a:pt x="67" y="14"/>
                    <a:pt x="68" y="33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8" name="Freeform: Shape 57"/>
            <p:cNvSpPr>
              <a:spLocks/>
            </p:cNvSpPr>
            <p:nvPr/>
          </p:nvSpPr>
          <p:spPr bwMode="auto">
            <a:xfrm>
              <a:off x="1468920" y="1856856"/>
              <a:ext cx="235373" cy="237681"/>
            </a:xfrm>
            <a:custGeom>
              <a:avLst/>
              <a:gdLst>
                <a:gd name="T0" fmla="*/ 62 w 63"/>
                <a:gd name="T1" fmla="*/ 30 h 64"/>
                <a:gd name="T2" fmla="*/ 33 w 63"/>
                <a:gd name="T3" fmla="*/ 63 h 64"/>
                <a:gd name="T4" fmla="*/ 1 w 63"/>
                <a:gd name="T5" fmla="*/ 34 h 64"/>
                <a:gd name="T6" fmla="*/ 30 w 63"/>
                <a:gd name="T7" fmla="*/ 1 h 64"/>
                <a:gd name="T8" fmla="*/ 62 w 63"/>
                <a:gd name="T9" fmla="*/ 3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64">
                  <a:moveTo>
                    <a:pt x="62" y="30"/>
                  </a:moveTo>
                  <a:cubicBezTo>
                    <a:pt x="63" y="47"/>
                    <a:pt x="50" y="62"/>
                    <a:pt x="33" y="63"/>
                  </a:cubicBezTo>
                  <a:cubicBezTo>
                    <a:pt x="16" y="64"/>
                    <a:pt x="1" y="51"/>
                    <a:pt x="1" y="34"/>
                  </a:cubicBezTo>
                  <a:cubicBezTo>
                    <a:pt x="0" y="16"/>
                    <a:pt x="13" y="2"/>
                    <a:pt x="30" y="1"/>
                  </a:cubicBezTo>
                  <a:cubicBezTo>
                    <a:pt x="47" y="0"/>
                    <a:pt x="62" y="13"/>
                    <a:pt x="62" y="30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39" name="Freeform: Shape 58"/>
            <p:cNvSpPr>
              <a:spLocks/>
            </p:cNvSpPr>
            <p:nvPr/>
          </p:nvSpPr>
          <p:spPr bwMode="auto">
            <a:xfrm>
              <a:off x="3347284" y="1326115"/>
              <a:ext cx="237681" cy="239987"/>
            </a:xfrm>
            <a:custGeom>
              <a:avLst/>
              <a:gdLst>
                <a:gd name="T0" fmla="*/ 63 w 64"/>
                <a:gd name="T1" fmla="*/ 31 h 64"/>
                <a:gd name="T2" fmla="*/ 33 w 64"/>
                <a:gd name="T3" fmla="*/ 63 h 64"/>
                <a:gd name="T4" fmla="*/ 1 w 64"/>
                <a:gd name="T5" fmla="*/ 34 h 64"/>
                <a:gd name="T6" fmla="*/ 30 w 64"/>
                <a:gd name="T7" fmla="*/ 1 h 64"/>
                <a:gd name="T8" fmla="*/ 63 w 64"/>
                <a:gd name="T9" fmla="*/ 3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64">
                  <a:moveTo>
                    <a:pt x="63" y="31"/>
                  </a:moveTo>
                  <a:cubicBezTo>
                    <a:pt x="64" y="48"/>
                    <a:pt x="50" y="62"/>
                    <a:pt x="33" y="63"/>
                  </a:cubicBezTo>
                  <a:cubicBezTo>
                    <a:pt x="16" y="64"/>
                    <a:pt x="2" y="51"/>
                    <a:pt x="1" y="34"/>
                  </a:cubicBezTo>
                  <a:cubicBezTo>
                    <a:pt x="0" y="17"/>
                    <a:pt x="13" y="2"/>
                    <a:pt x="30" y="1"/>
                  </a:cubicBezTo>
                  <a:cubicBezTo>
                    <a:pt x="47" y="0"/>
                    <a:pt x="62" y="13"/>
                    <a:pt x="63" y="31"/>
                  </a:cubicBezTo>
                  <a:close/>
                </a:path>
              </a:pathLst>
            </a:custGeom>
            <a:solidFill>
              <a:schemeClr val="accent4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0" name="Freeform: Shape 59"/>
            <p:cNvSpPr>
              <a:spLocks/>
            </p:cNvSpPr>
            <p:nvPr/>
          </p:nvSpPr>
          <p:spPr bwMode="auto">
            <a:xfrm>
              <a:off x="3651884" y="2320679"/>
              <a:ext cx="55382" cy="57690"/>
            </a:xfrm>
            <a:custGeom>
              <a:avLst/>
              <a:gdLst>
                <a:gd name="T0" fmla="*/ 15 w 15"/>
                <a:gd name="T1" fmla="*/ 7 h 15"/>
                <a:gd name="T2" fmla="*/ 8 w 15"/>
                <a:gd name="T3" fmla="*/ 15 h 15"/>
                <a:gd name="T4" fmla="*/ 0 w 15"/>
                <a:gd name="T5" fmla="*/ 8 h 15"/>
                <a:gd name="T6" fmla="*/ 7 w 15"/>
                <a:gd name="T7" fmla="*/ 0 h 15"/>
                <a:gd name="T8" fmla="*/ 15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5" y="7"/>
                  </a:moveTo>
                  <a:cubicBezTo>
                    <a:pt x="15" y="11"/>
                    <a:pt x="12" y="15"/>
                    <a:pt x="8" y="15"/>
                  </a:cubicBezTo>
                  <a:cubicBezTo>
                    <a:pt x="4" y="15"/>
                    <a:pt x="0" y="12"/>
                    <a:pt x="0" y="8"/>
                  </a:cubicBezTo>
                  <a:cubicBezTo>
                    <a:pt x="0" y="4"/>
                    <a:pt x="3" y="1"/>
                    <a:pt x="7" y="0"/>
                  </a:cubicBezTo>
                  <a:cubicBezTo>
                    <a:pt x="11" y="0"/>
                    <a:pt x="14" y="3"/>
                    <a:pt x="15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1" name="Freeform: Shape 60"/>
            <p:cNvSpPr>
              <a:spLocks/>
            </p:cNvSpPr>
            <p:nvPr/>
          </p:nvSpPr>
          <p:spPr bwMode="auto">
            <a:xfrm>
              <a:off x="4138782" y="3052179"/>
              <a:ext cx="55382" cy="55382"/>
            </a:xfrm>
            <a:custGeom>
              <a:avLst/>
              <a:gdLst>
                <a:gd name="T0" fmla="*/ 14 w 15"/>
                <a:gd name="T1" fmla="*/ 7 h 15"/>
                <a:gd name="T2" fmla="*/ 8 w 15"/>
                <a:gd name="T3" fmla="*/ 14 h 15"/>
                <a:gd name="T4" fmla="*/ 0 w 15"/>
                <a:gd name="T5" fmla="*/ 7 h 15"/>
                <a:gd name="T6" fmla="*/ 7 w 15"/>
                <a:gd name="T7" fmla="*/ 0 h 15"/>
                <a:gd name="T8" fmla="*/ 14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4" y="7"/>
                  </a:moveTo>
                  <a:cubicBezTo>
                    <a:pt x="15" y="11"/>
                    <a:pt x="12" y="14"/>
                    <a:pt x="8" y="14"/>
                  </a:cubicBezTo>
                  <a:cubicBezTo>
                    <a:pt x="3" y="15"/>
                    <a:pt x="0" y="11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1" y="0"/>
                    <a:pt x="14" y="3"/>
                    <a:pt x="14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2" name="Freeform: Shape 61"/>
            <p:cNvSpPr>
              <a:spLocks/>
            </p:cNvSpPr>
            <p:nvPr/>
          </p:nvSpPr>
          <p:spPr bwMode="auto">
            <a:xfrm>
              <a:off x="2345798" y="2076077"/>
              <a:ext cx="55382" cy="55382"/>
            </a:xfrm>
            <a:custGeom>
              <a:avLst/>
              <a:gdLst>
                <a:gd name="T0" fmla="*/ 15 w 15"/>
                <a:gd name="T1" fmla="*/ 7 h 15"/>
                <a:gd name="T2" fmla="*/ 8 w 15"/>
                <a:gd name="T3" fmla="*/ 15 h 15"/>
                <a:gd name="T4" fmla="*/ 0 w 15"/>
                <a:gd name="T5" fmla="*/ 8 h 15"/>
                <a:gd name="T6" fmla="*/ 7 w 15"/>
                <a:gd name="T7" fmla="*/ 1 h 15"/>
                <a:gd name="T8" fmla="*/ 15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5" y="7"/>
                  </a:moveTo>
                  <a:cubicBezTo>
                    <a:pt x="15" y="11"/>
                    <a:pt x="12" y="15"/>
                    <a:pt x="8" y="15"/>
                  </a:cubicBezTo>
                  <a:cubicBezTo>
                    <a:pt x="4" y="15"/>
                    <a:pt x="0" y="12"/>
                    <a:pt x="0" y="8"/>
                  </a:cubicBezTo>
                  <a:cubicBezTo>
                    <a:pt x="0" y="4"/>
                    <a:pt x="3" y="1"/>
                    <a:pt x="7" y="1"/>
                  </a:cubicBezTo>
                  <a:cubicBezTo>
                    <a:pt x="11" y="0"/>
                    <a:pt x="15" y="3"/>
                    <a:pt x="15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3" name="Freeform: Shape 62"/>
            <p:cNvSpPr>
              <a:spLocks/>
            </p:cNvSpPr>
            <p:nvPr/>
          </p:nvSpPr>
          <p:spPr bwMode="auto">
            <a:xfrm>
              <a:off x="2008892" y="1270733"/>
              <a:ext cx="57690" cy="55382"/>
            </a:xfrm>
            <a:custGeom>
              <a:avLst/>
              <a:gdLst>
                <a:gd name="T0" fmla="*/ 15 w 15"/>
                <a:gd name="T1" fmla="*/ 7 h 15"/>
                <a:gd name="T2" fmla="*/ 8 w 15"/>
                <a:gd name="T3" fmla="*/ 14 h 15"/>
                <a:gd name="T4" fmla="*/ 1 w 15"/>
                <a:gd name="T5" fmla="*/ 8 h 15"/>
                <a:gd name="T6" fmla="*/ 8 w 15"/>
                <a:gd name="T7" fmla="*/ 0 h 15"/>
                <a:gd name="T8" fmla="*/ 15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5" y="7"/>
                  </a:moveTo>
                  <a:cubicBezTo>
                    <a:pt x="15" y="11"/>
                    <a:pt x="12" y="14"/>
                    <a:pt x="8" y="14"/>
                  </a:cubicBezTo>
                  <a:cubicBezTo>
                    <a:pt x="4" y="15"/>
                    <a:pt x="1" y="12"/>
                    <a:pt x="1" y="8"/>
                  </a:cubicBezTo>
                  <a:cubicBezTo>
                    <a:pt x="0" y="3"/>
                    <a:pt x="4" y="0"/>
                    <a:pt x="8" y="0"/>
                  </a:cubicBezTo>
                  <a:cubicBezTo>
                    <a:pt x="12" y="0"/>
                    <a:pt x="15" y="3"/>
                    <a:pt x="15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4" name="Freeform: Shape 63"/>
            <p:cNvSpPr>
              <a:spLocks/>
            </p:cNvSpPr>
            <p:nvPr/>
          </p:nvSpPr>
          <p:spPr bwMode="auto">
            <a:xfrm>
              <a:off x="1805825" y="3059103"/>
              <a:ext cx="55382" cy="55382"/>
            </a:xfrm>
            <a:custGeom>
              <a:avLst/>
              <a:gdLst>
                <a:gd name="T0" fmla="*/ 15 w 15"/>
                <a:gd name="T1" fmla="*/ 7 h 15"/>
                <a:gd name="T2" fmla="*/ 8 w 15"/>
                <a:gd name="T3" fmla="*/ 15 h 15"/>
                <a:gd name="T4" fmla="*/ 0 w 15"/>
                <a:gd name="T5" fmla="*/ 8 h 15"/>
                <a:gd name="T6" fmla="*/ 7 w 15"/>
                <a:gd name="T7" fmla="*/ 0 h 15"/>
                <a:gd name="T8" fmla="*/ 15 w 15"/>
                <a:gd name="T9" fmla="*/ 7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15">
                  <a:moveTo>
                    <a:pt x="15" y="7"/>
                  </a:moveTo>
                  <a:cubicBezTo>
                    <a:pt x="15" y="11"/>
                    <a:pt x="12" y="14"/>
                    <a:pt x="8" y="15"/>
                  </a:cubicBezTo>
                  <a:cubicBezTo>
                    <a:pt x="4" y="15"/>
                    <a:pt x="0" y="12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11" y="0"/>
                    <a:pt x="15" y="3"/>
                    <a:pt x="15" y="7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5" name="Freeform: Shape 64"/>
            <p:cNvSpPr>
              <a:spLocks/>
            </p:cNvSpPr>
            <p:nvPr/>
          </p:nvSpPr>
          <p:spPr bwMode="auto">
            <a:xfrm>
              <a:off x="1898129" y="2235299"/>
              <a:ext cx="341521" cy="346136"/>
            </a:xfrm>
            <a:custGeom>
              <a:avLst/>
              <a:gdLst>
                <a:gd name="T0" fmla="*/ 91 w 92"/>
                <a:gd name="T1" fmla="*/ 44 h 93"/>
                <a:gd name="T2" fmla="*/ 48 w 92"/>
                <a:gd name="T3" fmla="*/ 91 h 93"/>
                <a:gd name="T4" fmla="*/ 1 w 92"/>
                <a:gd name="T5" fmla="*/ 49 h 93"/>
                <a:gd name="T6" fmla="*/ 44 w 92"/>
                <a:gd name="T7" fmla="*/ 1 h 93"/>
                <a:gd name="T8" fmla="*/ 91 w 92"/>
                <a:gd name="T9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93">
                  <a:moveTo>
                    <a:pt x="91" y="44"/>
                  </a:moveTo>
                  <a:cubicBezTo>
                    <a:pt x="92" y="69"/>
                    <a:pt x="73" y="90"/>
                    <a:pt x="48" y="91"/>
                  </a:cubicBezTo>
                  <a:cubicBezTo>
                    <a:pt x="23" y="93"/>
                    <a:pt x="2" y="73"/>
                    <a:pt x="1" y="49"/>
                  </a:cubicBezTo>
                  <a:cubicBezTo>
                    <a:pt x="0" y="24"/>
                    <a:pt x="19" y="3"/>
                    <a:pt x="44" y="1"/>
                  </a:cubicBezTo>
                  <a:cubicBezTo>
                    <a:pt x="69" y="0"/>
                    <a:pt x="90" y="19"/>
                    <a:pt x="91" y="44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6" name="Freeform: Shape 65"/>
            <p:cNvSpPr>
              <a:spLocks/>
            </p:cNvSpPr>
            <p:nvPr/>
          </p:nvSpPr>
          <p:spPr bwMode="auto">
            <a:xfrm>
              <a:off x="3829567" y="2652970"/>
              <a:ext cx="346136" cy="346136"/>
            </a:xfrm>
            <a:custGeom>
              <a:avLst/>
              <a:gdLst>
                <a:gd name="T0" fmla="*/ 92 w 93"/>
                <a:gd name="T1" fmla="*/ 44 h 93"/>
                <a:gd name="T2" fmla="*/ 49 w 93"/>
                <a:gd name="T3" fmla="*/ 91 h 93"/>
                <a:gd name="T4" fmla="*/ 2 w 93"/>
                <a:gd name="T5" fmla="*/ 49 h 93"/>
                <a:gd name="T6" fmla="*/ 44 w 93"/>
                <a:gd name="T7" fmla="*/ 1 h 93"/>
                <a:gd name="T8" fmla="*/ 92 w 93"/>
                <a:gd name="T9" fmla="*/ 4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93">
                  <a:moveTo>
                    <a:pt x="92" y="44"/>
                  </a:moveTo>
                  <a:cubicBezTo>
                    <a:pt x="93" y="69"/>
                    <a:pt x="74" y="90"/>
                    <a:pt x="49" y="91"/>
                  </a:cubicBezTo>
                  <a:cubicBezTo>
                    <a:pt x="24" y="93"/>
                    <a:pt x="3" y="74"/>
                    <a:pt x="2" y="49"/>
                  </a:cubicBezTo>
                  <a:cubicBezTo>
                    <a:pt x="0" y="24"/>
                    <a:pt x="19" y="3"/>
                    <a:pt x="44" y="1"/>
                  </a:cubicBezTo>
                  <a:cubicBezTo>
                    <a:pt x="69" y="0"/>
                    <a:pt x="90" y="19"/>
                    <a:pt x="92" y="44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7" name="Oval 69"/>
            <p:cNvSpPr>
              <a:spLocks/>
            </p:cNvSpPr>
            <p:nvPr/>
          </p:nvSpPr>
          <p:spPr bwMode="auto">
            <a:xfrm>
              <a:off x="2115040" y="1104588"/>
              <a:ext cx="978411" cy="978410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grpSp>
          <p:nvGrpSpPr>
            <p:cNvPr id="48" name="Group 40"/>
            <p:cNvGrpSpPr/>
            <p:nvPr/>
          </p:nvGrpSpPr>
          <p:grpSpPr>
            <a:xfrm>
              <a:off x="1928971" y="3654364"/>
              <a:ext cx="2178459" cy="414214"/>
              <a:chOff x="3797300" y="3105150"/>
              <a:chExt cx="1803400" cy="342900"/>
            </a:xfrm>
            <a:effectLst/>
          </p:grpSpPr>
          <p:cxnSp>
            <p:nvCxnSpPr>
              <p:cNvPr id="61" name="Straight Connector 53"/>
              <p:cNvCxnSpPr/>
              <p:nvPr/>
            </p:nvCxnSpPr>
            <p:spPr>
              <a:xfrm>
                <a:off x="3797300" y="3105150"/>
                <a:ext cx="946150" cy="342900"/>
              </a:xfrm>
              <a:prstGeom prst="line">
                <a:avLst/>
              </a:prstGeom>
              <a:ln w="5715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54"/>
              <p:cNvCxnSpPr/>
              <p:nvPr/>
            </p:nvCxnSpPr>
            <p:spPr>
              <a:xfrm flipV="1">
                <a:off x="4756150" y="3213100"/>
                <a:ext cx="844550" cy="228600"/>
              </a:xfrm>
              <a:prstGeom prst="line">
                <a:avLst/>
              </a:prstGeom>
              <a:ln w="57150">
                <a:solidFill>
                  <a:schemeClr val="accent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TextBox 52"/>
            <p:cNvSpPr txBox="1"/>
            <p:nvPr/>
          </p:nvSpPr>
          <p:spPr>
            <a:xfrm>
              <a:off x="2105398" y="1437550"/>
              <a:ext cx="997182" cy="169277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Autofit/>
            </a:bodyPr>
            <a:lstStyle/>
            <a:p>
              <a:pPr lvl="0" algn="ctr"/>
              <a:r>
                <a:rPr lang="zh-CN" altLang="en-US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运动</a:t>
              </a:r>
              <a:r>
                <a:rPr lang="en-US" altLang="zh-CN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CP</a:t>
              </a:r>
              <a:endParaRPr lang="zh-CN" altLang="en-US" sz="12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0" name="Freeform: Shape 45"/>
            <p:cNvSpPr>
              <a:spLocks/>
            </p:cNvSpPr>
            <p:nvPr/>
          </p:nvSpPr>
          <p:spPr bwMode="auto">
            <a:xfrm>
              <a:off x="2249114" y="3164099"/>
              <a:ext cx="1169940" cy="1169941"/>
            </a:xfrm>
            <a:custGeom>
              <a:avLst/>
              <a:gdLst>
                <a:gd name="T0" fmla="*/ 310 w 314"/>
                <a:gd name="T1" fmla="*/ 150 h 314"/>
                <a:gd name="T2" fmla="*/ 165 w 314"/>
                <a:gd name="T3" fmla="*/ 310 h 314"/>
                <a:gd name="T4" fmla="*/ 4 w 314"/>
                <a:gd name="T5" fmla="*/ 165 h 314"/>
                <a:gd name="T6" fmla="*/ 149 w 314"/>
                <a:gd name="T7" fmla="*/ 4 h 314"/>
                <a:gd name="T8" fmla="*/ 310 w 314"/>
                <a:gd name="T9" fmla="*/ 15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" h="314">
                  <a:moveTo>
                    <a:pt x="310" y="150"/>
                  </a:moveTo>
                  <a:cubicBezTo>
                    <a:pt x="314" y="234"/>
                    <a:pt x="249" y="306"/>
                    <a:pt x="165" y="310"/>
                  </a:cubicBezTo>
                  <a:cubicBezTo>
                    <a:pt x="80" y="314"/>
                    <a:pt x="9" y="249"/>
                    <a:pt x="4" y="165"/>
                  </a:cubicBezTo>
                  <a:cubicBezTo>
                    <a:pt x="0" y="80"/>
                    <a:pt x="65" y="9"/>
                    <a:pt x="149" y="4"/>
                  </a:cubicBezTo>
                  <a:cubicBezTo>
                    <a:pt x="234" y="0"/>
                    <a:pt x="306" y="65"/>
                    <a:pt x="310" y="150"/>
                  </a:cubicBez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1" name="Freeform: Shape 46"/>
            <p:cNvSpPr>
              <a:spLocks/>
            </p:cNvSpPr>
            <p:nvPr/>
          </p:nvSpPr>
          <p:spPr bwMode="auto">
            <a:xfrm>
              <a:off x="1898128" y="2302220"/>
              <a:ext cx="953029" cy="948413"/>
            </a:xfrm>
            <a:custGeom>
              <a:avLst/>
              <a:gdLst>
                <a:gd name="T0" fmla="*/ 252 w 256"/>
                <a:gd name="T1" fmla="*/ 121 h 255"/>
                <a:gd name="T2" fmla="*/ 134 w 256"/>
                <a:gd name="T3" fmla="*/ 252 h 255"/>
                <a:gd name="T4" fmla="*/ 4 w 256"/>
                <a:gd name="T5" fmla="*/ 133 h 255"/>
                <a:gd name="T6" fmla="*/ 122 w 256"/>
                <a:gd name="T7" fmla="*/ 3 h 255"/>
                <a:gd name="T8" fmla="*/ 252 w 256"/>
                <a:gd name="T9" fmla="*/ 121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6" h="255">
                  <a:moveTo>
                    <a:pt x="252" y="121"/>
                  </a:moveTo>
                  <a:cubicBezTo>
                    <a:pt x="256" y="190"/>
                    <a:pt x="203" y="248"/>
                    <a:pt x="134" y="252"/>
                  </a:cubicBezTo>
                  <a:cubicBezTo>
                    <a:pt x="65" y="255"/>
                    <a:pt x="7" y="202"/>
                    <a:pt x="4" y="133"/>
                  </a:cubicBezTo>
                  <a:cubicBezTo>
                    <a:pt x="0" y="65"/>
                    <a:pt x="53" y="6"/>
                    <a:pt x="122" y="3"/>
                  </a:cubicBezTo>
                  <a:cubicBezTo>
                    <a:pt x="190" y="0"/>
                    <a:pt x="249" y="52"/>
                    <a:pt x="252" y="121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2" name="Freeform: Shape 47"/>
            <p:cNvSpPr>
              <a:spLocks/>
            </p:cNvSpPr>
            <p:nvPr/>
          </p:nvSpPr>
          <p:spPr bwMode="auto">
            <a:xfrm>
              <a:off x="1778134" y="1732248"/>
              <a:ext cx="1169940" cy="1169941"/>
            </a:xfrm>
            <a:custGeom>
              <a:avLst/>
              <a:gdLst>
                <a:gd name="T0" fmla="*/ 310 w 314"/>
                <a:gd name="T1" fmla="*/ 150 h 314"/>
                <a:gd name="T2" fmla="*/ 164 w 314"/>
                <a:gd name="T3" fmla="*/ 310 h 314"/>
                <a:gd name="T4" fmla="*/ 4 w 314"/>
                <a:gd name="T5" fmla="*/ 165 h 314"/>
                <a:gd name="T6" fmla="*/ 149 w 314"/>
                <a:gd name="T7" fmla="*/ 4 h 314"/>
                <a:gd name="T8" fmla="*/ 310 w 314"/>
                <a:gd name="T9" fmla="*/ 150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4" h="314">
                  <a:moveTo>
                    <a:pt x="310" y="150"/>
                  </a:moveTo>
                  <a:cubicBezTo>
                    <a:pt x="314" y="234"/>
                    <a:pt x="249" y="306"/>
                    <a:pt x="164" y="310"/>
                  </a:cubicBezTo>
                  <a:cubicBezTo>
                    <a:pt x="80" y="314"/>
                    <a:pt x="8" y="249"/>
                    <a:pt x="4" y="165"/>
                  </a:cubicBezTo>
                  <a:cubicBezTo>
                    <a:pt x="0" y="80"/>
                    <a:pt x="65" y="9"/>
                    <a:pt x="149" y="4"/>
                  </a:cubicBezTo>
                  <a:cubicBezTo>
                    <a:pt x="234" y="0"/>
                    <a:pt x="305" y="65"/>
                    <a:pt x="310" y="150"/>
                  </a:cubicBezTo>
                  <a:close/>
                </a:path>
              </a:pathLst>
            </a:custGeom>
            <a:solidFill>
              <a:schemeClr val="accent5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3" name="Freeform: Shape 48"/>
            <p:cNvSpPr>
              <a:spLocks/>
            </p:cNvSpPr>
            <p:nvPr/>
          </p:nvSpPr>
          <p:spPr bwMode="auto">
            <a:xfrm>
              <a:off x="3215752" y="2514516"/>
              <a:ext cx="856111" cy="856111"/>
            </a:xfrm>
            <a:custGeom>
              <a:avLst/>
              <a:gdLst>
                <a:gd name="T0" fmla="*/ 227 w 230"/>
                <a:gd name="T1" fmla="*/ 109 h 230"/>
                <a:gd name="T2" fmla="*/ 121 w 230"/>
                <a:gd name="T3" fmla="*/ 227 h 230"/>
                <a:gd name="T4" fmla="*/ 3 w 230"/>
                <a:gd name="T5" fmla="*/ 120 h 230"/>
                <a:gd name="T6" fmla="*/ 109 w 230"/>
                <a:gd name="T7" fmla="*/ 3 h 230"/>
                <a:gd name="T8" fmla="*/ 227 w 230"/>
                <a:gd name="T9" fmla="*/ 109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0" h="230">
                  <a:moveTo>
                    <a:pt x="227" y="109"/>
                  </a:moveTo>
                  <a:cubicBezTo>
                    <a:pt x="230" y="171"/>
                    <a:pt x="182" y="224"/>
                    <a:pt x="121" y="227"/>
                  </a:cubicBezTo>
                  <a:cubicBezTo>
                    <a:pt x="59" y="230"/>
                    <a:pt x="6" y="182"/>
                    <a:pt x="3" y="120"/>
                  </a:cubicBezTo>
                  <a:cubicBezTo>
                    <a:pt x="0" y="59"/>
                    <a:pt x="48" y="6"/>
                    <a:pt x="109" y="3"/>
                  </a:cubicBezTo>
                  <a:cubicBezTo>
                    <a:pt x="171" y="0"/>
                    <a:pt x="224" y="48"/>
                    <a:pt x="227" y="109"/>
                  </a:cubicBezTo>
                  <a:close/>
                </a:path>
              </a:pathLst>
            </a:custGeom>
            <a:solidFill>
              <a:schemeClr val="accent1">
                <a:alpha val="10000"/>
              </a:schemeClr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4" name="Freeform: Shape 43"/>
            <p:cNvSpPr>
              <a:spLocks/>
            </p:cNvSpPr>
            <p:nvPr/>
          </p:nvSpPr>
          <p:spPr bwMode="auto">
            <a:xfrm>
              <a:off x="2472715" y="2055308"/>
              <a:ext cx="1220707" cy="1220707"/>
            </a:xfrm>
            <a:custGeom>
              <a:avLst/>
              <a:gdLst>
                <a:gd name="T0" fmla="*/ 323 w 328"/>
                <a:gd name="T1" fmla="*/ 156 h 328"/>
                <a:gd name="T2" fmla="*/ 172 w 328"/>
                <a:gd name="T3" fmla="*/ 323 h 328"/>
                <a:gd name="T4" fmla="*/ 4 w 328"/>
                <a:gd name="T5" fmla="*/ 172 h 328"/>
                <a:gd name="T6" fmla="*/ 156 w 328"/>
                <a:gd name="T7" fmla="*/ 4 h 328"/>
                <a:gd name="T8" fmla="*/ 323 w 328"/>
                <a:gd name="T9" fmla="*/ 156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8" h="328">
                  <a:moveTo>
                    <a:pt x="323" y="156"/>
                  </a:moveTo>
                  <a:cubicBezTo>
                    <a:pt x="328" y="244"/>
                    <a:pt x="260" y="319"/>
                    <a:pt x="172" y="323"/>
                  </a:cubicBezTo>
                  <a:cubicBezTo>
                    <a:pt x="84" y="328"/>
                    <a:pt x="9" y="260"/>
                    <a:pt x="4" y="172"/>
                  </a:cubicBezTo>
                  <a:cubicBezTo>
                    <a:pt x="0" y="84"/>
                    <a:pt x="68" y="9"/>
                    <a:pt x="156" y="4"/>
                  </a:cubicBezTo>
                  <a:cubicBezTo>
                    <a:pt x="244" y="0"/>
                    <a:pt x="319" y="68"/>
                    <a:pt x="323" y="1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5" name="TextBox 44"/>
            <p:cNvSpPr txBox="1"/>
            <p:nvPr/>
          </p:nvSpPr>
          <p:spPr>
            <a:xfrm>
              <a:off x="2570685" y="2419497"/>
              <a:ext cx="1024766" cy="492443"/>
            </a:xfrm>
            <a:prstGeom prst="rect">
              <a:avLst/>
            </a:prstGeom>
            <a:noFill/>
            <a:effectLst/>
          </p:spPr>
          <p:txBody>
            <a:bodyPr wrap="none" lIns="0" tIns="0" rIns="0" bIns="0" anchor="ctr">
              <a:normAutofit/>
            </a:bodyPr>
            <a:lstStyle/>
            <a:p>
              <a:pPr lvl="0" algn="ctr"/>
              <a:r>
                <a:rPr lang="zh-CN" altLang="en-US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文艺</a:t>
              </a:r>
              <a:r>
                <a:rPr lang="en-US" altLang="zh-CN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CP</a:t>
              </a:r>
              <a:endParaRPr lang="zh-CN" altLang="en-US" sz="12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6" name="Freeform: Shape 68"/>
            <p:cNvSpPr>
              <a:spLocks/>
            </p:cNvSpPr>
            <p:nvPr/>
          </p:nvSpPr>
          <p:spPr bwMode="auto">
            <a:xfrm>
              <a:off x="2516558" y="3490618"/>
              <a:ext cx="1043023" cy="1047638"/>
            </a:xfrm>
            <a:custGeom>
              <a:avLst/>
              <a:gdLst>
                <a:gd name="T0" fmla="*/ 280 w 280"/>
                <a:gd name="T1" fmla="*/ 148 h 281"/>
                <a:gd name="T2" fmla="*/ 280 w 280"/>
                <a:gd name="T3" fmla="*/ 148 h 281"/>
                <a:gd name="T4" fmla="*/ 156 w 280"/>
                <a:gd name="T5" fmla="*/ 279 h 281"/>
                <a:gd name="T6" fmla="*/ 146 w 280"/>
                <a:gd name="T7" fmla="*/ 280 h 281"/>
                <a:gd name="T8" fmla="*/ 83 w 280"/>
                <a:gd name="T9" fmla="*/ 268 h 281"/>
                <a:gd name="T10" fmla="*/ 30 w 280"/>
                <a:gd name="T11" fmla="*/ 227 h 281"/>
                <a:gd name="T12" fmla="*/ 0 w 280"/>
                <a:gd name="T13" fmla="*/ 146 h 281"/>
                <a:gd name="T14" fmla="*/ 3 w 280"/>
                <a:gd name="T15" fmla="*/ 111 h 281"/>
                <a:gd name="T16" fmla="*/ 9 w 280"/>
                <a:gd name="T17" fmla="*/ 91 h 281"/>
                <a:gd name="T18" fmla="*/ 9 w 280"/>
                <a:gd name="T19" fmla="*/ 91 h 281"/>
                <a:gd name="T20" fmla="*/ 39 w 280"/>
                <a:gd name="T21" fmla="*/ 44 h 281"/>
                <a:gd name="T22" fmla="*/ 99 w 280"/>
                <a:gd name="T23" fmla="*/ 7 h 281"/>
                <a:gd name="T24" fmla="*/ 113 w 280"/>
                <a:gd name="T25" fmla="*/ 3 h 281"/>
                <a:gd name="T26" fmla="*/ 127 w 280"/>
                <a:gd name="T27" fmla="*/ 1 h 281"/>
                <a:gd name="T28" fmla="*/ 134 w 280"/>
                <a:gd name="T29" fmla="*/ 1 h 281"/>
                <a:gd name="T30" fmla="*/ 151 w 280"/>
                <a:gd name="T31" fmla="*/ 1 h 281"/>
                <a:gd name="T32" fmla="*/ 175 w 280"/>
                <a:gd name="T33" fmla="*/ 5 h 281"/>
                <a:gd name="T34" fmla="*/ 207 w 280"/>
                <a:gd name="T35" fmla="*/ 18 h 281"/>
                <a:gd name="T36" fmla="*/ 247 w 280"/>
                <a:gd name="T37" fmla="*/ 50 h 281"/>
                <a:gd name="T38" fmla="*/ 254 w 280"/>
                <a:gd name="T39" fmla="*/ 60 h 281"/>
                <a:gd name="T40" fmla="*/ 279 w 280"/>
                <a:gd name="T41" fmla="*/ 128 h 281"/>
                <a:gd name="T42" fmla="*/ 280 w 280"/>
                <a:gd name="T43" fmla="*/ 134 h 281"/>
                <a:gd name="T44" fmla="*/ 280 w 280"/>
                <a:gd name="T45" fmla="*/ 148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80" h="281">
                  <a:moveTo>
                    <a:pt x="280" y="148"/>
                  </a:moveTo>
                  <a:cubicBezTo>
                    <a:pt x="280" y="148"/>
                    <a:pt x="280" y="148"/>
                    <a:pt x="280" y="148"/>
                  </a:cubicBezTo>
                  <a:cubicBezTo>
                    <a:pt x="276" y="216"/>
                    <a:pt x="224" y="272"/>
                    <a:pt x="156" y="279"/>
                  </a:cubicBezTo>
                  <a:cubicBezTo>
                    <a:pt x="153" y="280"/>
                    <a:pt x="149" y="280"/>
                    <a:pt x="146" y="280"/>
                  </a:cubicBezTo>
                  <a:cubicBezTo>
                    <a:pt x="124" y="281"/>
                    <a:pt x="102" y="277"/>
                    <a:pt x="83" y="268"/>
                  </a:cubicBezTo>
                  <a:cubicBezTo>
                    <a:pt x="62" y="259"/>
                    <a:pt x="44" y="245"/>
                    <a:pt x="30" y="227"/>
                  </a:cubicBezTo>
                  <a:cubicBezTo>
                    <a:pt x="13" y="205"/>
                    <a:pt x="1" y="177"/>
                    <a:pt x="0" y="146"/>
                  </a:cubicBezTo>
                  <a:cubicBezTo>
                    <a:pt x="0" y="134"/>
                    <a:pt x="1" y="123"/>
                    <a:pt x="3" y="111"/>
                  </a:cubicBezTo>
                  <a:cubicBezTo>
                    <a:pt x="5" y="104"/>
                    <a:pt x="7" y="98"/>
                    <a:pt x="9" y="91"/>
                  </a:cubicBezTo>
                  <a:cubicBezTo>
                    <a:pt x="9" y="91"/>
                    <a:pt x="9" y="91"/>
                    <a:pt x="9" y="91"/>
                  </a:cubicBezTo>
                  <a:cubicBezTo>
                    <a:pt x="16" y="73"/>
                    <a:pt x="26" y="57"/>
                    <a:pt x="39" y="44"/>
                  </a:cubicBezTo>
                  <a:cubicBezTo>
                    <a:pt x="55" y="27"/>
                    <a:pt x="76" y="14"/>
                    <a:pt x="99" y="7"/>
                  </a:cubicBezTo>
                  <a:cubicBezTo>
                    <a:pt x="103" y="5"/>
                    <a:pt x="108" y="4"/>
                    <a:pt x="113" y="3"/>
                  </a:cubicBezTo>
                  <a:cubicBezTo>
                    <a:pt x="117" y="2"/>
                    <a:pt x="122" y="2"/>
                    <a:pt x="127" y="1"/>
                  </a:cubicBezTo>
                  <a:cubicBezTo>
                    <a:pt x="129" y="1"/>
                    <a:pt x="132" y="1"/>
                    <a:pt x="134" y="1"/>
                  </a:cubicBezTo>
                  <a:cubicBezTo>
                    <a:pt x="140" y="0"/>
                    <a:pt x="145" y="1"/>
                    <a:pt x="151" y="1"/>
                  </a:cubicBezTo>
                  <a:cubicBezTo>
                    <a:pt x="159" y="2"/>
                    <a:pt x="167" y="3"/>
                    <a:pt x="175" y="5"/>
                  </a:cubicBezTo>
                  <a:cubicBezTo>
                    <a:pt x="186" y="8"/>
                    <a:pt x="197" y="12"/>
                    <a:pt x="207" y="18"/>
                  </a:cubicBezTo>
                  <a:cubicBezTo>
                    <a:pt x="222" y="26"/>
                    <a:pt x="236" y="37"/>
                    <a:pt x="247" y="50"/>
                  </a:cubicBezTo>
                  <a:cubicBezTo>
                    <a:pt x="249" y="53"/>
                    <a:pt x="252" y="56"/>
                    <a:pt x="254" y="60"/>
                  </a:cubicBezTo>
                  <a:cubicBezTo>
                    <a:pt x="268" y="79"/>
                    <a:pt x="277" y="103"/>
                    <a:pt x="279" y="128"/>
                  </a:cubicBezTo>
                  <a:cubicBezTo>
                    <a:pt x="280" y="130"/>
                    <a:pt x="280" y="132"/>
                    <a:pt x="280" y="134"/>
                  </a:cubicBezTo>
                  <a:cubicBezTo>
                    <a:pt x="280" y="139"/>
                    <a:pt x="280" y="144"/>
                    <a:pt x="280" y="148"/>
                  </a:cubicBezTo>
                  <a:close/>
                </a:path>
              </a:pathLst>
            </a:custGeom>
            <a:solidFill>
              <a:schemeClr val="accent2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7" name="TextBox 50"/>
            <p:cNvSpPr txBox="1"/>
            <p:nvPr/>
          </p:nvSpPr>
          <p:spPr>
            <a:xfrm>
              <a:off x="2527283" y="3884482"/>
              <a:ext cx="1020194" cy="169277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Autofit/>
            </a:bodyPr>
            <a:lstStyle/>
            <a:p>
              <a:pPr lvl="0" algn="ctr"/>
              <a:r>
                <a:rPr lang="zh-CN" altLang="en-US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动漫</a:t>
              </a:r>
              <a:r>
                <a:rPr lang="en-US" altLang="zh-CN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CP</a:t>
              </a:r>
              <a:endParaRPr lang="zh-CN" altLang="en-US" sz="12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8" name="Freeform: Shape 66"/>
            <p:cNvSpPr>
              <a:spLocks/>
            </p:cNvSpPr>
            <p:nvPr/>
          </p:nvSpPr>
          <p:spPr bwMode="auto">
            <a:xfrm>
              <a:off x="3730341" y="3428314"/>
              <a:ext cx="722271" cy="717656"/>
            </a:xfrm>
            <a:custGeom>
              <a:avLst/>
              <a:gdLst>
                <a:gd name="T0" fmla="*/ 192 w 194"/>
                <a:gd name="T1" fmla="*/ 93 h 193"/>
                <a:gd name="T2" fmla="*/ 101 w 194"/>
                <a:gd name="T3" fmla="*/ 192 h 193"/>
                <a:gd name="T4" fmla="*/ 55 w 194"/>
                <a:gd name="T5" fmla="*/ 183 h 193"/>
                <a:gd name="T6" fmla="*/ 40 w 194"/>
                <a:gd name="T7" fmla="*/ 174 h 193"/>
                <a:gd name="T8" fmla="*/ 6 w 194"/>
                <a:gd name="T9" fmla="*/ 127 h 193"/>
                <a:gd name="T10" fmla="*/ 1 w 194"/>
                <a:gd name="T11" fmla="*/ 109 h 193"/>
                <a:gd name="T12" fmla="*/ 1 w 194"/>
                <a:gd name="T13" fmla="*/ 101 h 193"/>
                <a:gd name="T14" fmla="*/ 18 w 194"/>
                <a:gd name="T15" fmla="*/ 43 h 193"/>
                <a:gd name="T16" fmla="*/ 48 w 194"/>
                <a:gd name="T17" fmla="*/ 14 h 193"/>
                <a:gd name="T18" fmla="*/ 92 w 194"/>
                <a:gd name="T19" fmla="*/ 1 h 193"/>
                <a:gd name="T20" fmla="*/ 179 w 194"/>
                <a:gd name="T21" fmla="*/ 48 h 193"/>
                <a:gd name="T22" fmla="*/ 179 w 194"/>
                <a:gd name="T23" fmla="*/ 48 h 193"/>
                <a:gd name="T24" fmla="*/ 192 w 194"/>
                <a:gd name="T25" fmla="*/ 93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4" h="193">
                  <a:moveTo>
                    <a:pt x="192" y="93"/>
                  </a:moveTo>
                  <a:cubicBezTo>
                    <a:pt x="194" y="145"/>
                    <a:pt x="153" y="190"/>
                    <a:pt x="101" y="192"/>
                  </a:cubicBezTo>
                  <a:cubicBezTo>
                    <a:pt x="84" y="193"/>
                    <a:pt x="69" y="190"/>
                    <a:pt x="55" y="183"/>
                  </a:cubicBezTo>
                  <a:cubicBezTo>
                    <a:pt x="50" y="181"/>
                    <a:pt x="45" y="178"/>
                    <a:pt x="40" y="174"/>
                  </a:cubicBezTo>
                  <a:cubicBezTo>
                    <a:pt x="25" y="163"/>
                    <a:pt x="12" y="147"/>
                    <a:pt x="6" y="127"/>
                  </a:cubicBezTo>
                  <a:cubicBezTo>
                    <a:pt x="4" y="122"/>
                    <a:pt x="2" y="115"/>
                    <a:pt x="1" y="109"/>
                  </a:cubicBezTo>
                  <a:cubicBezTo>
                    <a:pt x="1" y="106"/>
                    <a:pt x="1" y="104"/>
                    <a:pt x="1" y="101"/>
                  </a:cubicBezTo>
                  <a:cubicBezTo>
                    <a:pt x="0" y="79"/>
                    <a:pt x="6" y="59"/>
                    <a:pt x="18" y="43"/>
                  </a:cubicBezTo>
                  <a:cubicBezTo>
                    <a:pt x="26" y="31"/>
                    <a:pt x="36" y="21"/>
                    <a:pt x="48" y="14"/>
                  </a:cubicBezTo>
                  <a:cubicBezTo>
                    <a:pt x="61" y="6"/>
                    <a:pt x="76" y="2"/>
                    <a:pt x="92" y="1"/>
                  </a:cubicBezTo>
                  <a:cubicBezTo>
                    <a:pt x="129" y="0"/>
                    <a:pt x="161" y="19"/>
                    <a:pt x="179" y="48"/>
                  </a:cubicBezTo>
                  <a:cubicBezTo>
                    <a:pt x="179" y="48"/>
                    <a:pt x="179" y="48"/>
                    <a:pt x="179" y="48"/>
                  </a:cubicBezTo>
                  <a:cubicBezTo>
                    <a:pt x="187" y="61"/>
                    <a:pt x="191" y="76"/>
                    <a:pt x="192" y="93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sz="1200"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9" name="TextBox 51"/>
            <p:cNvSpPr txBox="1"/>
            <p:nvPr/>
          </p:nvSpPr>
          <p:spPr>
            <a:xfrm>
              <a:off x="3731572" y="3631351"/>
              <a:ext cx="721040" cy="323166"/>
            </a:xfrm>
            <a:prstGeom prst="rect">
              <a:avLst/>
            </a:prstGeom>
            <a:noFill/>
          </p:spPr>
          <p:txBody>
            <a:bodyPr wrap="none" lIns="0" tIns="0" rIns="0" bIns="0" anchor="ctr">
              <a:normAutofit/>
            </a:bodyPr>
            <a:lstStyle/>
            <a:p>
              <a:pPr lvl="0" algn="ctr"/>
              <a:r>
                <a:rPr lang="zh-CN" altLang="en-US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宠物</a:t>
              </a:r>
              <a:r>
                <a:rPr lang="en-US" altLang="zh-CN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CP</a:t>
              </a:r>
              <a:endParaRPr lang="zh-CN" altLang="en-US" sz="12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60" name="Freeform: Shape 67"/>
            <p:cNvSpPr>
              <a:spLocks/>
            </p:cNvSpPr>
            <p:nvPr/>
          </p:nvSpPr>
          <p:spPr bwMode="auto">
            <a:xfrm>
              <a:off x="1515072" y="3209095"/>
              <a:ext cx="869955" cy="869956"/>
            </a:xfrm>
            <a:custGeom>
              <a:avLst/>
              <a:gdLst>
                <a:gd name="T0" fmla="*/ 232 w 234"/>
                <a:gd name="T1" fmla="*/ 112 h 234"/>
                <a:gd name="T2" fmla="*/ 122 w 234"/>
                <a:gd name="T3" fmla="*/ 232 h 234"/>
                <a:gd name="T4" fmla="*/ 3 w 234"/>
                <a:gd name="T5" fmla="*/ 122 h 234"/>
                <a:gd name="T6" fmla="*/ 112 w 234"/>
                <a:gd name="T7" fmla="*/ 3 h 234"/>
                <a:gd name="T8" fmla="*/ 232 w 234"/>
                <a:gd name="T9" fmla="*/ 112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4" h="234">
                  <a:moveTo>
                    <a:pt x="232" y="112"/>
                  </a:moveTo>
                  <a:cubicBezTo>
                    <a:pt x="234" y="175"/>
                    <a:pt x="185" y="229"/>
                    <a:pt x="122" y="232"/>
                  </a:cubicBezTo>
                  <a:cubicBezTo>
                    <a:pt x="59" y="234"/>
                    <a:pt x="6" y="185"/>
                    <a:pt x="3" y="122"/>
                  </a:cubicBezTo>
                  <a:cubicBezTo>
                    <a:pt x="0" y="59"/>
                    <a:pt x="49" y="6"/>
                    <a:pt x="112" y="3"/>
                  </a:cubicBezTo>
                  <a:cubicBezTo>
                    <a:pt x="176" y="0"/>
                    <a:pt x="229" y="49"/>
                    <a:pt x="232" y="112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lIns="0" tIns="0" rIns="0" bIns="0" anchor="ctr">
              <a:normAutofit/>
            </a:bodyPr>
            <a:lstStyle/>
            <a:p>
              <a:pPr algn="ctr"/>
              <a:r>
                <a:rPr lang="zh-CN" altLang="en-US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吃货</a:t>
              </a:r>
              <a:r>
                <a:rPr lang="en-US" altLang="zh-CN" sz="1200" b="1" dirty="0" smtClean="0">
                  <a:gradFill>
                    <a:gsLst>
                      <a:gs pos="0">
                        <a:prstClr val="white"/>
                      </a:gs>
                      <a:gs pos="100000">
                        <a:prstClr val="white"/>
                      </a:gs>
                    </a:gsLst>
                    <a:lin ang="5400000" scaled="0"/>
                  </a:gradFill>
                  <a:latin typeface="微软雅黑"/>
                  <a:ea typeface="微软雅黑"/>
                  <a:cs typeface="微软雅黑"/>
                </a:rPr>
                <a:t>CP</a:t>
              </a:r>
              <a:endParaRPr lang="zh-CN" altLang="en-US" sz="1200" b="1" dirty="0">
                <a:gradFill>
                  <a:gsLst>
                    <a:gs pos="0">
                      <a:prstClr val="white"/>
                    </a:gs>
                    <a:gs pos="100000">
                      <a:prstClr val="white"/>
                    </a:gs>
                  </a:gsLst>
                  <a:lin ang="5400000" scaled="0"/>
                </a:gradFill>
                <a:latin typeface="微软雅黑"/>
                <a:ea typeface="微软雅黑"/>
                <a:cs typeface="微软雅黑"/>
              </a:endParaRPr>
            </a:p>
          </p:txBody>
        </p:sp>
      </p:grpSp>
      <p:grpSp>
        <p:nvGrpSpPr>
          <p:cNvPr id="5" name="Group 91"/>
          <p:cNvGrpSpPr/>
          <p:nvPr/>
        </p:nvGrpSpPr>
        <p:grpSpPr>
          <a:xfrm>
            <a:off x="980601" y="1434087"/>
            <a:ext cx="7209801" cy="2649831"/>
            <a:chOff x="1307468" y="1912116"/>
            <a:chExt cx="9613068" cy="3533108"/>
          </a:xfrm>
        </p:grpSpPr>
        <p:grpSp>
          <p:nvGrpSpPr>
            <p:cNvPr id="6" name="Group 92"/>
            <p:cNvGrpSpPr/>
            <p:nvPr/>
          </p:nvGrpSpPr>
          <p:grpSpPr>
            <a:xfrm>
              <a:off x="1410010" y="1912116"/>
              <a:ext cx="2611177" cy="3533108"/>
              <a:chOff x="1193500" y="1491637"/>
              <a:chExt cx="3761195" cy="3533108"/>
            </a:xfrm>
          </p:grpSpPr>
          <p:grpSp>
            <p:nvGrpSpPr>
              <p:cNvPr id="23" name="Group 109"/>
              <p:cNvGrpSpPr/>
              <p:nvPr/>
            </p:nvGrpSpPr>
            <p:grpSpPr>
              <a:xfrm>
                <a:off x="1193500" y="1491637"/>
                <a:ext cx="3761195" cy="844810"/>
                <a:chOff x="1317257" y="1824875"/>
                <a:chExt cx="3761195" cy="844810"/>
              </a:xfrm>
            </p:grpSpPr>
            <p:sp>
              <p:nvSpPr>
                <p:cNvPr id="30" name="TextBox 116"/>
                <p:cNvSpPr txBox="1"/>
                <p:nvPr/>
              </p:nvSpPr>
              <p:spPr>
                <a:xfrm>
                  <a:off x="1317257" y="2161854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smtClean="0">
                      <a:latin typeface="微软雅黑"/>
                      <a:ea typeface="微软雅黑"/>
                      <a:cs typeface="微软雅黑"/>
                    </a:rPr>
                    <a:t>初次互动，简单介绍彼此</a:t>
                  </a:r>
                  <a:endParaRPr lang="zh-CN" altLang="en-US" sz="1200" dirty="0">
                    <a:latin typeface="微软雅黑"/>
                    <a:ea typeface="微软雅黑"/>
                    <a:cs typeface="微软雅黑"/>
                  </a:endParaRPr>
                </a:p>
              </p:txBody>
            </p:sp>
            <p:sp>
              <p:nvSpPr>
                <p:cNvPr id="31" name="Rectangle 117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 dirty="0" smtClean="0">
                      <a:solidFill>
                        <a:schemeClr val="accent1"/>
                      </a:solidFill>
                      <a:latin typeface="微软雅黑"/>
                      <a:ea typeface="微软雅黑"/>
                      <a:cs typeface="微软雅黑"/>
                    </a:rPr>
                    <a:t>打招呼</a:t>
                  </a:r>
                  <a:endParaRPr lang="zh-CN" altLang="en-US" sz="1600" b="1" dirty="0">
                    <a:solidFill>
                      <a:schemeClr val="accent1"/>
                    </a:solidFill>
                    <a:latin typeface="微软雅黑"/>
                    <a:ea typeface="微软雅黑"/>
                    <a:cs typeface="微软雅黑"/>
                  </a:endParaRPr>
                </a:p>
              </p:txBody>
            </p:sp>
          </p:grpSp>
          <p:grpSp>
            <p:nvGrpSpPr>
              <p:cNvPr id="24" name="Group 110"/>
              <p:cNvGrpSpPr/>
              <p:nvPr/>
            </p:nvGrpSpPr>
            <p:grpSpPr>
              <a:xfrm>
                <a:off x="1193500" y="2815545"/>
                <a:ext cx="3761195" cy="865051"/>
                <a:chOff x="1317257" y="1824875"/>
                <a:chExt cx="3761195" cy="865051"/>
              </a:xfrm>
            </p:grpSpPr>
            <p:sp>
              <p:nvSpPr>
                <p:cNvPr id="28" name="TextBox 114"/>
                <p:cNvSpPr txBox="1"/>
                <p:nvPr/>
              </p:nvSpPr>
              <p:spPr>
                <a:xfrm>
                  <a:off x="1317257" y="2182095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smtClean="0">
                      <a:latin typeface="微软雅黑"/>
                      <a:ea typeface="微软雅黑"/>
                      <a:cs typeface="微软雅黑"/>
                    </a:rPr>
                    <a:t>分享一张照片</a:t>
                  </a:r>
                  <a:endParaRPr lang="zh-CN" altLang="en-US" sz="1200" dirty="0">
                    <a:latin typeface="微软雅黑"/>
                    <a:ea typeface="微软雅黑"/>
                    <a:cs typeface="微软雅黑"/>
                  </a:endParaRPr>
                </a:p>
              </p:txBody>
            </p:sp>
            <p:sp>
              <p:nvSpPr>
                <p:cNvPr id="29" name="Rectangle 115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 dirty="0" smtClean="0">
                      <a:solidFill>
                        <a:schemeClr val="accent2"/>
                      </a:solidFill>
                      <a:latin typeface="微软雅黑"/>
                      <a:ea typeface="微软雅黑"/>
                      <a:cs typeface="微软雅黑"/>
                    </a:rPr>
                    <a:t>分享主题</a:t>
                  </a:r>
                  <a:r>
                    <a:rPr lang="en-US" altLang="zh-CN" sz="1600" b="1" dirty="0" smtClean="0">
                      <a:solidFill>
                        <a:schemeClr val="accent2"/>
                      </a:solidFill>
                      <a:latin typeface="微软雅黑"/>
                      <a:ea typeface="微软雅黑"/>
                      <a:cs typeface="微软雅黑"/>
                    </a:rPr>
                    <a:t>CP</a:t>
                  </a:r>
                  <a:r>
                    <a:rPr lang="zh-CN" altLang="en-US" sz="1600" b="1" dirty="0" smtClean="0">
                      <a:solidFill>
                        <a:schemeClr val="accent2"/>
                      </a:solidFill>
                      <a:latin typeface="微软雅黑"/>
                      <a:ea typeface="微软雅黑"/>
                      <a:cs typeface="微软雅黑"/>
                    </a:rPr>
                    <a:t>照片</a:t>
                  </a:r>
                  <a:endParaRPr lang="zh-CN" altLang="en-US" sz="1600" b="1" dirty="0">
                    <a:solidFill>
                      <a:schemeClr val="accent2"/>
                    </a:solidFill>
                    <a:latin typeface="微软雅黑"/>
                    <a:ea typeface="微软雅黑"/>
                    <a:cs typeface="微软雅黑"/>
                  </a:endParaRPr>
                </a:p>
              </p:txBody>
            </p:sp>
          </p:grpSp>
          <p:grpSp>
            <p:nvGrpSpPr>
              <p:cNvPr id="25" name="Group 111"/>
              <p:cNvGrpSpPr/>
              <p:nvPr/>
            </p:nvGrpSpPr>
            <p:grpSpPr>
              <a:xfrm>
                <a:off x="1193500" y="4139453"/>
                <a:ext cx="3761195" cy="885292"/>
                <a:chOff x="1317257" y="1824875"/>
                <a:chExt cx="3761195" cy="885292"/>
              </a:xfrm>
            </p:grpSpPr>
            <p:sp>
              <p:nvSpPr>
                <p:cNvPr id="26" name="TextBox 112"/>
                <p:cNvSpPr txBox="1"/>
                <p:nvPr/>
              </p:nvSpPr>
              <p:spPr>
                <a:xfrm>
                  <a:off x="1317257" y="2202336"/>
                  <a:ext cx="3761195" cy="507831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>
                  <a:normAutofit/>
                </a:bodyPr>
                <a:lstStyle/>
                <a:p>
                  <a:pPr>
                    <a:lnSpc>
                      <a:spcPct val="120000"/>
                    </a:lnSpc>
                  </a:pPr>
                  <a:r>
                    <a:rPr lang="zh-CN" altLang="en-US" sz="1200" dirty="0" smtClean="0">
                      <a:latin typeface="微软雅黑"/>
                      <a:ea typeface="微软雅黑"/>
                      <a:cs typeface="微软雅黑"/>
                    </a:rPr>
                    <a:t>分享自己所在位置</a:t>
                  </a:r>
                  <a:endParaRPr lang="zh-CN" altLang="en-US" sz="1200" dirty="0">
                    <a:latin typeface="微软雅黑"/>
                    <a:ea typeface="微软雅黑"/>
                    <a:cs typeface="微软雅黑"/>
                  </a:endParaRPr>
                </a:p>
              </p:txBody>
            </p:sp>
            <p:sp>
              <p:nvSpPr>
                <p:cNvPr id="27" name="Rectangle 113"/>
                <p:cNvSpPr/>
                <p:nvPr/>
              </p:nvSpPr>
              <p:spPr>
                <a:xfrm>
                  <a:off x="1317257" y="1824875"/>
                  <a:ext cx="3761195" cy="307777"/>
                </a:xfrm>
                <a:prstGeom prst="rect">
                  <a:avLst/>
                </a:prstGeom>
              </p:spPr>
              <p:txBody>
                <a:bodyPr wrap="none" lIns="0" tIns="0" rIns="0" bIns="0">
                  <a:normAutofit lnSpcReduction="10000"/>
                </a:bodyPr>
                <a:lstStyle/>
                <a:p>
                  <a:r>
                    <a:rPr lang="zh-CN" altLang="en-US" sz="1600" b="1" dirty="0" smtClean="0">
                      <a:solidFill>
                        <a:schemeClr val="accent5"/>
                      </a:solidFill>
                      <a:latin typeface="微软雅黑"/>
                      <a:ea typeface="微软雅黑"/>
                      <a:cs typeface="微软雅黑"/>
                    </a:rPr>
                    <a:t>分享位置</a:t>
                  </a:r>
                  <a:endParaRPr lang="zh-CN" altLang="en-US" sz="1600" b="1" dirty="0">
                    <a:solidFill>
                      <a:schemeClr val="accent5"/>
                    </a:solidFill>
                    <a:latin typeface="微软雅黑"/>
                    <a:ea typeface="微软雅黑"/>
                    <a:cs typeface="微软雅黑"/>
                  </a:endParaRPr>
                </a:p>
              </p:txBody>
            </p:sp>
          </p:grpSp>
        </p:grpSp>
        <p:grpSp>
          <p:nvGrpSpPr>
            <p:cNvPr id="7" name="Group 93"/>
            <p:cNvGrpSpPr/>
            <p:nvPr/>
          </p:nvGrpSpPr>
          <p:grpSpPr>
            <a:xfrm>
              <a:off x="7728181" y="1912116"/>
              <a:ext cx="3192355" cy="3533108"/>
              <a:chOff x="7728181" y="1912116"/>
              <a:chExt cx="3192355" cy="3533108"/>
            </a:xfrm>
          </p:grpSpPr>
          <p:grpSp>
            <p:nvGrpSpPr>
              <p:cNvPr id="11" name="Group 97"/>
              <p:cNvGrpSpPr/>
              <p:nvPr/>
            </p:nvGrpSpPr>
            <p:grpSpPr>
              <a:xfrm>
                <a:off x="7728181" y="1912116"/>
                <a:ext cx="3053811" cy="3533108"/>
                <a:chOff x="555923" y="1491637"/>
                <a:chExt cx="4398774" cy="3533108"/>
              </a:xfrm>
            </p:grpSpPr>
            <p:grpSp>
              <p:nvGrpSpPr>
                <p:cNvPr id="14" name="Group 100"/>
                <p:cNvGrpSpPr/>
                <p:nvPr/>
              </p:nvGrpSpPr>
              <p:grpSpPr>
                <a:xfrm>
                  <a:off x="1193500" y="1491637"/>
                  <a:ext cx="3761195" cy="844810"/>
                  <a:chOff x="1317257" y="1824875"/>
                  <a:chExt cx="3761195" cy="844810"/>
                </a:xfrm>
              </p:grpSpPr>
              <p:sp>
                <p:nvSpPr>
                  <p:cNvPr id="21" name="TextBox 107"/>
                  <p:cNvSpPr txBox="1"/>
                  <p:nvPr/>
                </p:nvSpPr>
                <p:spPr>
                  <a:xfrm>
                    <a:off x="1317257" y="2161854"/>
                    <a:ext cx="3761195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200" dirty="0" smtClean="0">
                        <a:latin typeface="微软雅黑"/>
                        <a:ea typeface="微软雅黑"/>
                        <a:cs typeface="微软雅黑"/>
                      </a:rPr>
                      <a:t>音频</a:t>
                    </a:r>
                    <a:r>
                      <a:rPr lang="zh-CN" altLang="en-US" sz="1200" dirty="0" smtClean="0">
                        <a:latin typeface="微软雅黑"/>
                        <a:ea typeface="微软雅黑"/>
                        <a:cs typeface="微软雅黑"/>
                      </a:rPr>
                      <a:t>、</a:t>
                    </a:r>
                    <a:r>
                      <a:rPr lang="zh-CN" altLang="en-US" sz="1200" dirty="0" smtClean="0">
                        <a:latin typeface="微软雅黑"/>
                        <a:ea typeface="微软雅黑"/>
                        <a:cs typeface="微软雅黑"/>
                      </a:rPr>
                      <a:t>录制</a:t>
                    </a:r>
                    <a:r>
                      <a:rPr lang="en-US" altLang="zh-CN" sz="1200" dirty="0" smtClean="0">
                        <a:latin typeface="微软雅黑"/>
                        <a:ea typeface="微软雅黑"/>
                        <a:cs typeface="微软雅黑"/>
                      </a:rPr>
                      <a:t>60</a:t>
                    </a:r>
                    <a:r>
                      <a:rPr lang="zh-CN" altLang="en-US" sz="1200" dirty="0" smtClean="0">
                        <a:latin typeface="微软雅黑"/>
                        <a:ea typeface="微软雅黑"/>
                        <a:cs typeface="微软雅黑"/>
                      </a:rPr>
                      <a:t>秒短视频互动</a:t>
                    </a:r>
                    <a:endParaRPr lang="zh-CN" altLang="en-US" sz="1200" dirty="0">
                      <a:latin typeface="微软雅黑"/>
                      <a:ea typeface="微软雅黑"/>
                      <a:cs typeface="微软雅黑"/>
                    </a:endParaRPr>
                  </a:p>
                </p:txBody>
              </p:sp>
              <p:sp>
                <p:nvSpPr>
                  <p:cNvPr id="22" name="Rectangle 108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 lnSpcReduction="10000"/>
                  </a:bodyPr>
                  <a:lstStyle/>
                  <a:p>
                    <a:pPr algn="r"/>
                    <a:r>
                      <a:rPr lang="zh-CN" altLang="en-US" sz="1600" b="1" dirty="0" smtClean="0">
                        <a:solidFill>
                          <a:schemeClr val="accent1"/>
                        </a:solidFill>
                        <a:latin typeface="微软雅黑"/>
                        <a:ea typeface="微软雅黑"/>
                        <a:cs typeface="微软雅黑"/>
                      </a:rPr>
                      <a:t>音频或短视频</a:t>
                    </a:r>
                    <a:endParaRPr lang="zh-CN" altLang="en-US" sz="1600" b="1" dirty="0">
                      <a:solidFill>
                        <a:schemeClr val="accent1"/>
                      </a:solidFill>
                      <a:latin typeface="微软雅黑"/>
                      <a:ea typeface="微软雅黑"/>
                      <a:cs typeface="微软雅黑"/>
                    </a:endParaRPr>
                  </a:p>
                </p:txBody>
              </p:sp>
            </p:grpSp>
            <p:grpSp>
              <p:nvGrpSpPr>
                <p:cNvPr id="15" name="Group 101"/>
                <p:cNvGrpSpPr/>
                <p:nvPr/>
              </p:nvGrpSpPr>
              <p:grpSpPr>
                <a:xfrm>
                  <a:off x="555923" y="2815545"/>
                  <a:ext cx="4398774" cy="892829"/>
                  <a:chOff x="679680" y="1824875"/>
                  <a:chExt cx="4398774" cy="892829"/>
                </a:xfrm>
              </p:grpSpPr>
              <p:sp>
                <p:nvSpPr>
                  <p:cNvPr id="19" name="TextBox 105"/>
                  <p:cNvSpPr txBox="1"/>
                  <p:nvPr/>
                </p:nvSpPr>
                <p:spPr>
                  <a:xfrm>
                    <a:off x="679680" y="2209872"/>
                    <a:ext cx="4398774" cy="507832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200" dirty="0" smtClean="0">
                        <a:latin typeface="微软雅黑"/>
                        <a:ea typeface="微软雅黑"/>
                        <a:cs typeface="微软雅黑"/>
                      </a:rPr>
                      <a:t>礼品商铺为对方挑选心仪</a:t>
                    </a:r>
                    <a:r>
                      <a:rPr lang="zh-CN" altLang="en-US" sz="1200" dirty="0" smtClean="0">
                        <a:latin typeface="微软雅黑"/>
                        <a:ea typeface="微软雅黑"/>
                        <a:cs typeface="微软雅黑"/>
                      </a:rPr>
                      <a:t>的礼物</a:t>
                    </a:r>
                    <a:endParaRPr lang="zh-CN" altLang="en-US" sz="1200" dirty="0">
                      <a:latin typeface="微软雅黑"/>
                      <a:ea typeface="微软雅黑"/>
                      <a:cs typeface="微软雅黑"/>
                    </a:endParaRPr>
                  </a:p>
                </p:txBody>
              </p:sp>
              <p:sp>
                <p:nvSpPr>
                  <p:cNvPr id="20" name="Rectangle 106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 lnSpcReduction="10000"/>
                  </a:bodyPr>
                  <a:lstStyle/>
                  <a:p>
                    <a:pPr algn="r"/>
                    <a:r>
                      <a:rPr lang="zh-CN" altLang="en-US" sz="1600" b="1" dirty="0" smtClean="0">
                        <a:solidFill>
                          <a:schemeClr val="accent2"/>
                        </a:solidFill>
                        <a:latin typeface="微软雅黑"/>
                        <a:ea typeface="微软雅黑"/>
                        <a:cs typeface="微软雅黑"/>
                      </a:rPr>
                      <a:t>送礼物</a:t>
                    </a:r>
                    <a:endParaRPr lang="zh-CN" altLang="en-US" sz="1600" b="1" dirty="0">
                      <a:solidFill>
                        <a:schemeClr val="accent2"/>
                      </a:solidFill>
                      <a:latin typeface="微软雅黑"/>
                      <a:ea typeface="微软雅黑"/>
                      <a:cs typeface="微软雅黑"/>
                    </a:endParaRPr>
                  </a:p>
                </p:txBody>
              </p:sp>
            </p:grpSp>
            <p:grpSp>
              <p:nvGrpSpPr>
                <p:cNvPr id="16" name="Group 102"/>
                <p:cNvGrpSpPr/>
                <p:nvPr/>
              </p:nvGrpSpPr>
              <p:grpSpPr>
                <a:xfrm>
                  <a:off x="555924" y="4139453"/>
                  <a:ext cx="4398771" cy="885292"/>
                  <a:chOff x="679681" y="1824875"/>
                  <a:chExt cx="4398771" cy="885292"/>
                </a:xfrm>
              </p:grpSpPr>
              <p:sp>
                <p:nvSpPr>
                  <p:cNvPr id="17" name="TextBox 103"/>
                  <p:cNvSpPr txBox="1"/>
                  <p:nvPr/>
                </p:nvSpPr>
                <p:spPr>
                  <a:xfrm>
                    <a:off x="679681" y="2202336"/>
                    <a:ext cx="4398771" cy="507831"/>
                  </a:xfrm>
                  <a:prstGeom prst="rect">
                    <a:avLst/>
                  </a:prstGeom>
                  <a:noFill/>
                </p:spPr>
                <p:txBody>
                  <a:bodyPr wrap="square" lIns="0" tIns="0" rIns="0" bIns="0">
                    <a:noAutofit/>
                  </a:bodyPr>
                  <a:lstStyle/>
                  <a:p>
                    <a:pPr algn="r">
                      <a:lnSpc>
                        <a:spcPct val="120000"/>
                      </a:lnSpc>
                    </a:pPr>
                    <a:r>
                      <a:rPr lang="zh-CN" altLang="en-US" sz="1200" dirty="0" smtClean="0">
                        <a:latin typeface="微软雅黑"/>
                        <a:ea typeface="微软雅黑"/>
                        <a:cs typeface="微软雅黑"/>
                      </a:rPr>
                      <a:t>分享参与推广活动的照片，如一起运动，看电影，吃饭，溜宠物等</a:t>
                    </a:r>
                    <a:endParaRPr lang="zh-CN" altLang="en-US" sz="1200" dirty="0">
                      <a:latin typeface="微软雅黑"/>
                      <a:ea typeface="微软雅黑"/>
                      <a:cs typeface="微软雅黑"/>
                    </a:endParaRPr>
                  </a:p>
                </p:txBody>
              </p:sp>
              <p:sp>
                <p:nvSpPr>
                  <p:cNvPr id="18" name="Rectangle 104"/>
                  <p:cNvSpPr/>
                  <p:nvPr/>
                </p:nvSpPr>
                <p:spPr>
                  <a:xfrm>
                    <a:off x="1317257" y="1824875"/>
                    <a:ext cx="3761195" cy="307777"/>
                  </a:xfrm>
                  <a:prstGeom prst="rect">
                    <a:avLst/>
                  </a:prstGeom>
                </p:spPr>
                <p:txBody>
                  <a:bodyPr wrap="none" lIns="0" tIns="0" rIns="0" bIns="0">
                    <a:normAutofit lnSpcReduction="10000"/>
                  </a:bodyPr>
                  <a:lstStyle/>
                  <a:p>
                    <a:pPr algn="r"/>
                    <a:r>
                      <a:rPr lang="zh-CN" altLang="en-US" sz="1600" b="1" dirty="0" smtClean="0">
                        <a:solidFill>
                          <a:schemeClr val="accent5"/>
                        </a:solidFill>
                        <a:latin typeface="微软雅黑"/>
                        <a:ea typeface="微软雅黑"/>
                        <a:cs typeface="微软雅黑"/>
                      </a:rPr>
                      <a:t>参与推广活动</a:t>
                    </a:r>
                    <a:endParaRPr lang="zh-CN" altLang="en-US" sz="1600" b="1" dirty="0">
                      <a:solidFill>
                        <a:schemeClr val="accent5"/>
                      </a:solidFill>
                      <a:latin typeface="微软雅黑"/>
                      <a:ea typeface="微软雅黑"/>
                      <a:cs typeface="微软雅黑"/>
                    </a:endParaRPr>
                  </a:p>
                </p:txBody>
              </p:sp>
            </p:grpSp>
          </p:grpSp>
          <p:cxnSp>
            <p:nvCxnSpPr>
              <p:cNvPr id="12" name="Straight Connector 98"/>
              <p:cNvCxnSpPr/>
              <p:nvPr/>
            </p:nvCxnSpPr>
            <p:spPr>
              <a:xfrm>
                <a:off x="8472264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99"/>
              <p:cNvCxnSpPr/>
              <p:nvPr/>
            </p:nvCxnSpPr>
            <p:spPr>
              <a:xfrm>
                <a:off x="8472264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94"/>
            <p:cNvGrpSpPr/>
            <p:nvPr/>
          </p:nvGrpSpPr>
          <p:grpSpPr>
            <a:xfrm>
              <a:off x="1307468" y="2924944"/>
              <a:ext cx="2448272" cy="1338747"/>
              <a:chOff x="1307468" y="2924944"/>
              <a:chExt cx="2448272" cy="1338747"/>
            </a:xfrm>
          </p:grpSpPr>
          <p:cxnSp>
            <p:nvCxnSpPr>
              <p:cNvPr id="9" name="Straight Connector 95"/>
              <p:cNvCxnSpPr/>
              <p:nvPr/>
            </p:nvCxnSpPr>
            <p:spPr>
              <a:xfrm>
                <a:off x="1307468" y="2924944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Straight Connector 96"/>
              <p:cNvCxnSpPr/>
              <p:nvPr/>
            </p:nvCxnSpPr>
            <p:spPr>
              <a:xfrm>
                <a:off x="1307468" y="4263691"/>
                <a:ext cx="2448272" cy="0"/>
              </a:xfrm>
              <a:prstGeom prst="line">
                <a:avLst/>
              </a:prstGeom>
              <a:ln>
                <a:solidFill>
                  <a:schemeClr val="tx1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2" name="Title 1">
            <a:extLst>
              <a:ext uri="{FF2B5EF4-FFF2-40B4-BE49-F238E27FC236}">
                <a16:creationId xmlns="" xmlns:a16="http://schemas.microsoft.com/office/drawing/2014/main" id="{1F29F35C-E447-484C-B293-1AA4C9B3CF42}"/>
              </a:ext>
            </a:extLst>
          </p:cNvPr>
          <p:cNvSpPr txBox="1">
            <a:spLocks/>
          </p:cNvSpPr>
          <p:nvPr/>
        </p:nvSpPr>
        <p:spPr>
          <a:xfrm>
            <a:off x="267355" y="171626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1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“一日情侣”任务</a:t>
            </a:r>
            <a:endParaRPr lang="en-GB" altLang="zh-CN" sz="1800" dirty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64568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48">
            <a:extLst>
              <a:ext uri="{FF2B5EF4-FFF2-40B4-BE49-F238E27FC236}">
                <a16:creationId xmlns="" xmlns:a16="http://schemas.microsoft.com/office/drawing/2014/main" id="{EB88ECAC-6E6F-4767-AE98-5F7A4D76F4D0}"/>
              </a:ext>
            </a:extLst>
          </p:cNvPr>
          <p:cNvSpPr txBox="1"/>
          <p:nvPr/>
        </p:nvSpPr>
        <p:spPr>
          <a:xfrm>
            <a:off x="4572000" y="1340644"/>
            <a:ext cx="1484586" cy="123110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8000" dirty="0">
                <a:solidFill>
                  <a:schemeClr val="tx1">
                    <a:lumMod val="65000"/>
                    <a:lumOff val="35000"/>
                  </a:schemeClr>
                </a:solidFill>
                <a:cs typeface="+mn-ea"/>
                <a:sym typeface="+mn-lt"/>
              </a:rPr>
              <a:t>03</a:t>
            </a:r>
            <a:endParaRPr lang="en-GB" altLang="zh-CN" sz="8000" dirty="0">
              <a:solidFill>
                <a:schemeClr val="tx1">
                  <a:lumMod val="65000"/>
                  <a:lumOff val="3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="" xmlns:a16="http://schemas.microsoft.com/office/drawing/2014/main" id="{178A8755-16D4-4160-BA1F-7435C6BEA1E1}"/>
              </a:ext>
            </a:extLst>
          </p:cNvPr>
          <p:cNvSpPr/>
          <p:nvPr/>
        </p:nvSpPr>
        <p:spPr>
          <a:xfrm>
            <a:off x="3419872" y="2342050"/>
            <a:ext cx="3672408" cy="6331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accent3">
                    <a:lumMod val="100000"/>
                  </a:schemeClr>
                </a:solidFill>
                <a:latin typeface="微软雅黑" pitchFamily="34" charset="-122"/>
                <a:ea typeface="微软雅黑" pitchFamily="34" charset="-122"/>
              </a:rPr>
              <a:t>产品优势</a:t>
            </a:r>
            <a:endParaRPr lang="zh-CN" altLang="en-US" sz="3200" b="1" dirty="0">
              <a:solidFill>
                <a:schemeClr val="accent3">
                  <a:lumMod val="10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="" xmlns:a16="http://schemas.microsoft.com/office/drawing/2014/main" id="{4BE4E8C7-EA67-49BC-BD1F-63375EF6997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340644"/>
            <a:ext cx="2762816" cy="2127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39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760"/>
                            </p:stCondLst>
                            <p:childTnLst>
                              <p:par>
                                <p:cTn id="15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第一PPT模板网-WWW.1PPT.COM"/>
</p:tagLst>
</file>

<file path=ppt/theme/theme1.xml><?xml version="1.0" encoding="utf-8"?>
<a:theme xmlns:a="http://schemas.openxmlformats.org/drawingml/2006/main" name="第一PPT，www.1ppt.com">
  <a:themeElements>
    <a:clrScheme name="自定义 237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565757"/>
      </a:accent1>
      <a:accent2>
        <a:srgbClr val="DB2121"/>
      </a:accent2>
      <a:accent3>
        <a:srgbClr val="565757"/>
      </a:accent3>
      <a:accent4>
        <a:srgbClr val="DB2121"/>
      </a:accent4>
      <a:accent5>
        <a:srgbClr val="565757"/>
      </a:accent5>
      <a:accent6>
        <a:srgbClr val="DB2121"/>
      </a:accent6>
      <a:hlink>
        <a:srgbClr val="565757"/>
      </a:hlink>
      <a:folHlink>
        <a:srgbClr val="DB2121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10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1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1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1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ppt/theme/themeOverride9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1F497D"/>
    </a:dk2>
    <a:lt2>
      <a:srgbClr val="EEECE1"/>
    </a:lt2>
    <a:accent1>
      <a:srgbClr val="565757"/>
    </a:accent1>
    <a:accent2>
      <a:srgbClr val="DB2121"/>
    </a:accent2>
    <a:accent3>
      <a:srgbClr val="565757"/>
    </a:accent3>
    <a:accent4>
      <a:srgbClr val="DB2121"/>
    </a:accent4>
    <a:accent5>
      <a:srgbClr val="565757"/>
    </a:accent5>
    <a:accent6>
      <a:srgbClr val="DB2121"/>
    </a:accent6>
    <a:hlink>
      <a:srgbClr val="565757"/>
    </a:hlink>
    <a:folHlink>
      <a:srgbClr val="DB2121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2827</TotalTime>
  <Words>227</Words>
  <Application>Microsoft Macintosh PowerPoint</Application>
  <PresentationFormat>全屏显示(16:9)</PresentationFormat>
  <Paragraphs>86</Paragraphs>
  <Slides>13</Slides>
  <Notes>7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4" baseType="lpstr"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user</dc:creator>
  <cp:keywords>第一PPT模板网-WWW.1PPT.COM</cp:keywords>
  <cp:lastModifiedBy>Mac 郑</cp:lastModifiedBy>
  <cp:revision>249</cp:revision>
  <dcterms:created xsi:type="dcterms:W3CDTF">2015-12-11T17:46:17Z</dcterms:created>
  <dcterms:modified xsi:type="dcterms:W3CDTF">2017-06-27T03:38:16Z</dcterms:modified>
</cp:coreProperties>
</file>

<file path=docProps/thumbnail.jpeg>
</file>